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4" roundtripDataSignature="AMtx7mhcNa71MHRaakBr8aDVa+IL3tF9M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958E7B0-92EC-49BF-9C47-C37D3521F5C8}">
  <a:tblStyle styleId="{8958E7B0-92EC-49BF-9C47-C37D3521F5C8}" styleName="Table_0">
    <a:wholeTbl>
      <a:tcTxStyle b="off" i="off">
        <a:font>
          <a:latin typeface="Trebuchet MS"/>
          <a:ea typeface="Trebuchet MS"/>
          <a:cs typeface="Trebuchet MS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EF4E7"/>
          </a:solidFill>
        </a:fill>
      </a:tcStyle>
    </a:wholeTbl>
    <a:band1H>
      <a:tcTxStyle b="off" i="off"/>
      <a:tcStyle>
        <a:tcBdr/>
        <a:fill>
          <a:solidFill>
            <a:srgbClr val="DBE9CB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DBE9CB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Trebuchet MS"/>
          <a:ea typeface="Trebuchet MS"/>
          <a:cs typeface="Trebuchet MS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Trebuchet MS"/>
          <a:ea typeface="Trebuchet MS"/>
          <a:cs typeface="Trebuchet MS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Trebuchet MS"/>
          <a:ea typeface="Trebuchet MS"/>
          <a:cs typeface="Trebuchet MS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Trebuchet MS"/>
          <a:ea typeface="Trebuchet MS"/>
          <a:cs typeface="Trebuchet MS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3" d="100"/>
          <a:sy n="143" d="100"/>
        </p:scale>
        <p:origin x="684" y="11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5" name="Google Shape;145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7" name="Google Shape;15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3" name="Google Shape;16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3" name="Google Shape;17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1" name="Google Shape;18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9" name="Google Shape;189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7" name="Google Shape;197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7" name="Google Shape;20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4" name="Google Shape;21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20" name="Google Shape;22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26" name="Google Shape;22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32" name="Google Shape;23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38" name="Google Shape;238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4" name="Google Shape;244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0" name="Google Shape;25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Trebuchet MS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8"/>
          <p:cNvSpPr txBox="1">
            <a:spLocks noGrp="1"/>
          </p:cNvSpPr>
          <p:nvPr>
            <p:ph type="body" idx="1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5" name="Google Shape;25;p18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75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75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75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75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75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75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75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75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75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oogle Shape;27;p19"/>
          <p:cNvGrpSpPr/>
          <p:nvPr/>
        </p:nvGrpSpPr>
        <p:grpSpPr>
          <a:xfrm>
            <a:off x="0" y="-6350"/>
            <a:ext cx="9144000" cy="5149850"/>
            <a:chOff x="0" y="-8467"/>
            <a:chExt cx="12192000" cy="6866467"/>
          </a:xfrm>
        </p:grpSpPr>
        <p:cxnSp>
          <p:nvCxnSpPr>
            <p:cNvPr id="28" name="Google Shape;28;p19"/>
            <p:cNvCxnSpPr/>
            <p:nvPr/>
          </p:nvCxnSpPr>
          <p:spPr>
            <a:xfrm>
              <a:off x="9371012" y="0"/>
              <a:ext cx="1219200" cy="6858000"/>
            </a:xfrm>
            <a:prstGeom prst="straightConnector1">
              <a:avLst/>
            </a:prstGeom>
            <a:noFill/>
            <a:ln w="9525" cap="flat" cmpd="sng">
              <a:solidFill>
                <a:srgbClr val="BFBFBF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9" name="Google Shape;29;p19"/>
            <p:cNvCxnSpPr/>
            <p:nvPr/>
          </p:nvCxnSpPr>
          <p:spPr>
            <a:xfrm flipH="1">
              <a:off x="7425267" y="3681413"/>
              <a:ext cx="4763558" cy="3176587"/>
            </a:xfrm>
            <a:prstGeom prst="straightConnector1">
              <a:avLst/>
            </a:prstGeom>
            <a:noFill/>
            <a:ln w="9525" cap="flat" cmpd="sng">
              <a:solidFill>
                <a:srgbClr val="D8D8D8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30" name="Google Shape;30;p19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 extrusionOk="0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29803"/>
              </a:schemeClr>
            </a:solidFill>
            <a:ln>
              <a:noFill/>
            </a:ln>
          </p:spPr>
        </p:sp>
        <p:sp>
          <p:nvSpPr>
            <p:cNvPr id="31" name="Google Shape;31;p19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 extrusionOk="0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</p:sp>
        <p:sp>
          <p:nvSpPr>
            <p:cNvPr id="32" name="Google Shape;32;p19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1764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33;p19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 extrusionOk="0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818">
                <a:alpha val="69803"/>
              </a:srgbClr>
            </a:solidFill>
            <a:ln>
              <a:noFill/>
            </a:ln>
          </p:spPr>
        </p:sp>
        <p:sp>
          <p:nvSpPr>
            <p:cNvPr id="34" name="Google Shape;34;p19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 extrusionOk="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rgbClr val="BFE471">
                <a:alpha val="69803"/>
              </a:srgbClr>
            </a:solidFill>
            <a:ln>
              <a:noFill/>
            </a:ln>
          </p:spPr>
        </p:sp>
        <p:sp>
          <p:nvSpPr>
            <p:cNvPr id="35" name="Google Shape;35;p1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 extrusionOk="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4705"/>
              </a:schemeClr>
            </a:solidFill>
            <a:ln>
              <a:noFill/>
            </a:ln>
          </p:spPr>
        </p:sp>
        <p:sp>
          <p:nvSpPr>
            <p:cNvPr id="36" name="Google Shape;36;p19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37;p19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4705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8" name="Google Shape;38;p19"/>
          <p:cNvSpPr txBox="1">
            <a:spLocks noGrp="1"/>
          </p:cNvSpPr>
          <p:nvPr>
            <p:ph type="ctrTitle"/>
          </p:nvPr>
        </p:nvSpPr>
        <p:spPr>
          <a:xfrm>
            <a:off x="1130300" y="1803400"/>
            <a:ext cx="5825202" cy="12347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50"/>
              <a:buFont typeface="Trebuchet MS"/>
              <a:buNone/>
              <a:defRPr sz="405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9"/>
          <p:cNvSpPr txBox="1">
            <a:spLocks noGrp="1"/>
          </p:cNvSpPr>
          <p:nvPr>
            <p:ph type="subTitle" idx="1"/>
          </p:nvPr>
        </p:nvSpPr>
        <p:spPr>
          <a:xfrm>
            <a:off x="1130300" y="3038125"/>
            <a:ext cx="5825202" cy="8226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r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080"/>
              <a:buNone/>
              <a:defRPr>
                <a:solidFill>
                  <a:srgbClr val="7F7F7F"/>
                </a:solidFill>
              </a:defRPr>
            </a:lvl1pPr>
            <a:lvl2pPr lvl="1" algn="ctr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84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72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72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72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72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72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72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19"/>
          <p:cNvSpPr txBox="1">
            <a:spLocks noGrp="1"/>
          </p:cNvSpPr>
          <p:nvPr>
            <p:ph type="dt" idx="10"/>
          </p:nvPr>
        </p:nvSpPr>
        <p:spPr>
          <a:xfrm>
            <a:off x="5403850" y="4531022"/>
            <a:ext cx="683954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9"/>
          <p:cNvSpPr txBox="1">
            <a:spLocks noGrp="1"/>
          </p:cNvSpPr>
          <p:nvPr>
            <p:ph type="ftr" idx="11"/>
          </p:nvPr>
        </p:nvSpPr>
        <p:spPr>
          <a:xfrm>
            <a:off x="508001" y="4531022"/>
            <a:ext cx="4723209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9"/>
          <p:cNvSpPr txBox="1">
            <a:spLocks noGrp="1"/>
          </p:cNvSpPr>
          <p:nvPr>
            <p:ph type="sldNum" idx="12"/>
          </p:nvPr>
        </p:nvSpPr>
        <p:spPr>
          <a:xfrm>
            <a:off x="6442998" y="4531022"/>
            <a:ext cx="512504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20"/>
          <p:cNvSpPr txBox="1">
            <a:spLocks noGrp="1"/>
          </p:cNvSpPr>
          <p:nvPr>
            <p:ph type="title"/>
          </p:nvPr>
        </p:nvSpPr>
        <p:spPr>
          <a:xfrm>
            <a:off x="508001" y="457200"/>
            <a:ext cx="6447501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700"/>
              <a:buFont typeface="Trebuchet MS"/>
              <a:buNone/>
              <a:defRPr sz="27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20"/>
          <p:cNvSpPr txBox="1">
            <a:spLocks noGrp="1"/>
          </p:cNvSpPr>
          <p:nvPr>
            <p:ph type="body" idx="1"/>
          </p:nvPr>
        </p:nvSpPr>
        <p:spPr>
          <a:xfrm>
            <a:off x="508001" y="1620442"/>
            <a:ext cx="6447501" cy="2910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4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4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4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4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4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46" name="Google Shape;46;p20"/>
          <p:cNvSpPr txBox="1">
            <a:spLocks noGrp="1"/>
          </p:cNvSpPr>
          <p:nvPr>
            <p:ph type="dt" idx="10"/>
          </p:nvPr>
        </p:nvSpPr>
        <p:spPr>
          <a:xfrm>
            <a:off x="5403850" y="4531022"/>
            <a:ext cx="683954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0"/>
          <p:cNvSpPr txBox="1">
            <a:spLocks noGrp="1"/>
          </p:cNvSpPr>
          <p:nvPr>
            <p:ph type="ftr" idx="11"/>
          </p:nvPr>
        </p:nvSpPr>
        <p:spPr>
          <a:xfrm>
            <a:off x="508001" y="4531022"/>
            <a:ext cx="4723209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0"/>
          <p:cNvSpPr txBox="1">
            <a:spLocks noGrp="1"/>
          </p:cNvSpPr>
          <p:nvPr>
            <p:ph type="sldNum" idx="12"/>
          </p:nvPr>
        </p:nvSpPr>
        <p:spPr>
          <a:xfrm>
            <a:off x="6442998" y="4531022"/>
            <a:ext cx="512504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1"/>
          <p:cNvSpPr txBox="1">
            <a:spLocks noGrp="1"/>
          </p:cNvSpPr>
          <p:nvPr>
            <p:ph type="title"/>
          </p:nvPr>
        </p:nvSpPr>
        <p:spPr>
          <a:xfrm>
            <a:off x="508001" y="2025651"/>
            <a:ext cx="6447501" cy="1369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Trebuchet MS"/>
              <a:buNone/>
              <a:defRPr sz="3000" b="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1"/>
          <p:cNvSpPr txBox="1">
            <a:spLocks noGrp="1"/>
          </p:cNvSpPr>
          <p:nvPr>
            <p:ph type="body" idx="1"/>
          </p:nvPr>
        </p:nvSpPr>
        <p:spPr>
          <a:xfrm>
            <a:off x="508001" y="3395586"/>
            <a:ext cx="6447501" cy="64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200"/>
              <a:buNone/>
              <a:defRPr sz="1500">
                <a:solidFill>
                  <a:srgbClr val="7F7F7F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080"/>
              <a:buNone/>
              <a:defRPr sz="135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960"/>
              <a:buNone/>
              <a:defRPr sz="12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840"/>
              <a:buNone/>
              <a:defRPr sz="105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840"/>
              <a:buNone/>
              <a:defRPr sz="105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840"/>
              <a:buNone/>
              <a:defRPr sz="105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840"/>
              <a:buNone/>
              <a:defRPr sz="105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840"/>
              <a:buNone/>
              <a:defRPr sz="105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840"/>
              <a:buNone/>
              <a:defRPr sz="105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21"/>
          <p:cNvSpPr txBox="1">
            <a:spLocks noGrp="1"/>
          </p:cNvSpPr>
          <p:nvPr>
            <p:ph type="dt" idx="10"/>
          </p:nvPr>
        </p:nvSpPr>
        <p:spPr>
          <a:xfrm>
            <a:off x="5403850" y="4531022"/>
            <a:ext cx="683954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1"/>
          <p:cNvSpPr txBox="1">
            <a:spLocks noGrp="1"/>
          </p:cNvSpPr>
          <p:nvPr>
            <p:ph type="ftr" idx="11"/>
          </p:nvPr>
        </p:nvSpPr>
        <p:spPr>
          <a:xfrm>
            <a:off x="508001" y="4531022"/>
            <a:ext cx="4723209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21"/>
          <p:cNvSpPr txBox="1">
            <a:spLocks noGrp="1"/>
          </p:cNvSpPr>
          <p:nvPr>
            <p:ph type="sldNum" idx="12"/>
          </p:nvPr>
        </p:nvSpPr>
        <p:spPr>
          <a:xfrm>
            <a:off x="6442998" y="4531022"/>
            <a:ext cx="512504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2"/>
          <p:cNvSpPr txBox="1">
            <a:spLocks noGrp="1"/>
          </p:cNvSpPr>
          <p:nvPr>
            <p:ph type="title"/>
          </p:nvPr>
        </p:nvSpPr>
        <p:spPr>
          <a:xfrm>
            <a:off x="508001" y="457200"/>
            <a:ext cx="6447501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2"/>
          <p:cNvSpPr txBox="1">
            <a:spLocks noGrp="1"/>
          </p:cNvSpPr>
          <p:nvPr>
            <p:ph type="body" idx="1"/>
          </p:nvPr>
        </p:nvSpPr>
        <p:spPr>
          <a:xfrm>
            <a:off x="508001" y="1620442"/>
            <a:ext cx="3138026" cy="29105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4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4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4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4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4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58" name="Google Shape;58;p22"/>
          <p:cNvSpPr txBox="1">
            <a:spLocks noGrp="1"/>
          </p:cNvSpPr>
          <p:nvPr>
            <p:ph type="body" idx="2"/>
          </p:nvPr>
        </p:nvSpPr>
        <p:spPr>
          <a:xfrm>
            <a:off x="3817477" y="1620442"/>
            <a:ext cx="3138026" cy="2910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4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4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4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4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4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59" name="Google Shape;59;p22"/>
          <p:cNvSpPr txBox="1">
            <a:spLocks noGrp="1"/>
          </p:cNvSpPr>
          <p:nvPr>
            <p:ph type="dt" idx="10"/>
          </p:nvPr>
        </p:nvSpPr>
        <p:spPr>
          <a:xfrm>
            <a:off x="5403850" y="4531022"/>
            <a:ext cx="683954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2"/>
          <p:cNvSpPr txBox="1">
            <a:spLocks noGrp="1"/>
          </p:cNvSpPr>
          <p:nvPr>
            <p:ph type="ftr" idx="11"/>
          </p:nvPr>
        </p:nvSpPr>
        <p:spPr>
          <a:xfrm>
            <a:off x="508001" y="4531022"/>
            <a:ext cx="4723209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22"/>
          <p:cNvSpPr txBox="1">
            <a:spLocks noGrp="1"/>
          </p:cNvSpPr>
          <p:nvPr>
            <p:ph type="sldNum" idx="12"/>
          </p:nvPr>
        </p:nvSpPr>
        <p:spPr>
          <a:xfrm>
            <a:off x="6442998" y="4531022"/>
            <a:ext cx="512504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3"/>
          <p:cNvSpPr txBox="1">
            <a:spLocks noGrp="1"/>
          </p:cNvSpPr>
          <p:nvPr>
            <p:ph type="title"/>
          </p:nvPr>
        </p:nvSpPr>
        <p:spPr>
          <a:xfrm>
            <a:off x="508001" y="457200"/>
            <a:ext cx="6447501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700"/>
              <a:buFont typeface="Trebuchet MS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3"/>
          <p:cNvSpPr txBox="1">
            <a:spLocks noGrp="1"/>
          </p:cNvSpPr>
          <p:nvPr>
            <p:ph type="body" idx="1"/>
          </p:nvPr>
        </p:nvSpPr>
        <p:spPr>
          <a:xfrm>
            <a:off x="506809" y="1620737"/>
            <a:ext cx="3139217" cy="4321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None/>
              <a:defRPr sz="1800" b="0"/>
            </a:lvl1pPr>
            <a:lvl2pPr marL="914400" lvl="1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200"/>
              <a:buNone/>
              <a:defRPr sz="1500" b="1"/>
            </a:lvl2pPr>
            <a:lvl3pPr marL="1371600" lvl="2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080"/>
              <a:buNone/>
              <a:defRPr sz="1350" b="1"/>
            </a:lvl3pPr>
            <a:lvl4pPr marL="1828800" lvl="3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960"/>
              <a:buNone/>
              <a:defRPr sz="1200" b="1"/>
            </a:lvl4pPr>
            <a:lvl5pPr marL="2286000" lvl="4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960"/>
              <a:buNone/>
              <a:defRPr sz="1200" b="1"/>
            </a:lvl5pPr>
            <a:lvl6pPr marL="2743200" lvl="5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960"/>
              <a:buNone/>
              <a:defRPr sz="1200" b="1"/>
            </a:lvl6pPr>
            <a:lvl7pPr marL="3200400" lvl="6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960"/>
              <a:buNone/>
              <a:defRPr sz="1200" b="1"/>
            </a:lvl7pPr>
            <a:lvl8pPr marL="3657600" lvl="7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960"/>
              <a:buNone/>
              <a:defRPr sz="1200" b="1"/>
            </a:lvl8pPr>
            <a:lvl9pPr marL="4114800" lvl="8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960"/>
              <a:buNone/>
              <a:defRPr sz="1200" b="1"/>
            </a:lvl9pPr>
          </a:lstStyle>
          <a:p>
            <a:endParaRPr/>
          </a:p>
        </p:txBody>
      </p:sp>
      <p:sp>
        <p:nvSpPr>
          <p:cNvPr id="65" name="Google Shape;65;p23"/>
          <p:cNvSpPr txBox="1">
            <a:spLocks noGrp="1"/>
          </p:cNvSpPr>
          <p:nvPr>
            <p:ph type="body" idx="2"/>
          </p:nvPr>
        </p:nvSpPr>
        <p:spPr>
          <a:xfrm>
            <a:off x="506809" y="2052934"/>
            <a:ext cx="3139217" cy="2478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4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4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4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4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4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66" name="Google Shape;66;p23"/>
          <p:cNvSpPr txBox="1">
            <a:spLocks noGrp="1"/>
          </p:cNvSpPr>
          <p:nvPr>
            <p:ph type="body" idx="3"/>
          </p:nvPr>
        </p:nvSpPr>
        <p:spPr>
          <a:xfrm>
            <a:off x="3816287" y="1620737"/>
            <a:ext cx="3139214" cy="4321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None/>
              <a:defRPr sz="1800" b="0"/>
            </a:lvl1pPr>
            <a:lvl2pPr marL="914400" lvl="1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200"/>
              <a:buNone/>
              <a:defRPr sz="1500" b="1"/>
            </a:lvl2pPr>
            <a:lvl3pPr marL="1371600" lvl="2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080"/>
              <a:buNone/>
              <a:defRPr sz="1350" b="1"/>
            </a:lvl3pPr>
            <a:lvl4pPr marL="1828800" lvl="3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960"/>
              <a:buNone/>
              <a:defRPr sz="1200" b="1"/>
            </a:lvl4pPr>
            <a:lvl5pPr marL="2286000" lvl="4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960"/>
              <a:buNone/>
              <a:defRPr sz="1200" b="1"/>
            </a:lvl5pPr>
            <a:lvl6pPr marL="2743200" lvl="5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960"/>
              <a:buNone/>
              <a:defRPr sz="1200" b="1"/>
            </a:lvl6pPr>
            <a:lvl7pPr marL="3200400" lvl="6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960"/>
              <a:buNone/>
              <a:defRPr sz="1200" b="1"/>
            </a:lvl7pPr>
            <a:lvl8pPr marL="3657600" lvl="7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960"/>
              <a:buNone/>
              <a:defRPr sz="1200" b="1"/>
            </a:lvl8pPr>
            <a:lvl9pPr marL="4114800" lvl="8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960"/>
              <a:buNone/>
              <a:defRPr sz="1200" b="1"/>
            </a:lvl9pPr>
          </a:lstStyle>
          <a:p>
            <a:endParaRPr/>
          </a:p>
        </p:txBody>
      </p:sp>
      <p:sp>
        <p:nvSpPr>
          <p:cNvPr id="67" name="Google Shape;67;p23"/>
          <p:cNvSpPr txBox="1">
            <a:spLocks noGrp="1"/>
          </p:cNvSpPr>
          <p:nvPr>
            <p:ph type="body" idx="4"/>
          </p:nvPr>
        </p:nvSpPr>
        <p:spPr>
          <a:xfrm>
            <a:off x="3816288" y="2052934"/>
            <a:ext cx="3139213" cy="2478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4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4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4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4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4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68" name="Google Shape;68;p23"/>
          <p:cNvSpPr txBox="1">
            <a:spLocks noGrp="1"/>
          </p:cNvSpPr>
          <p:nvPr>
            <p:ph type="dt" idx="10"/>
          </p:nvPr>
        </p:nvSpPr>
        <p:spPr>
          <a:xfrm>
            <a:off x="5403850" y="4531022"/>
            <a:ext cx="683954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23"/>
          <p:cNvSpPr txBox="1">
            <a:spLocks noGrp="1"/>
          </p:cNvSpPr>
          <p:nvPr>
            <p:ph type="ftr" idx="11"/>
          </p:nvPr>
        </p:nvSpPr>
        <p:spPr>
          <a:xfrm>
            <a:off x="508001" y="4531022"/>
            <a:ext cx="4723209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3"/>
          <p:cNvSpPr txBox="1">
            <a:spLocks noGrp="1"/>
          </p:cNvSpPr>
          <p:nvPr>
            <p:ph type="sldNum" idx="12"/>
          </p:nvPr>
        </p:nvSpPr>
        <p:spPr>
          <a:xfrm>
            <a:off x="6442998" y="4531022"/>
            <a:ext cx="512504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4"/>
          <p:cNvSpPr txBox="1">
            <a:spLocks noGrp="1"/>
          </p:cNvSpPr>
          <p:nvPr>
            <p:ph type="title"/>
          </p:nvPr>
        </p:nvSpPr>
        <p:spPr>
          <a:xfrm>
            <a:off x="508001" y="457200"/>
            <a:ext cx="6447501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4"/>
          <p:cNvSpPr txBox="1">
            <a:spLocks noGrp="1"/>
          </p:cNvSpPr>
          <p:nvPr>
            <p:ph type="dt" idx="10"/>
          </p:nvPr>
        </p:nvSpPr>
        <p:spPr>
          <a:xfrm>
            <a:off x="5403850" y="4531022"/>
            <a:ext cx="683954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4"/>
          <p:cNvSpPr txBox="1">
            <a:spLocks noGrp="1"/>
          </p:cNvSpPr>
          <p:nvPr>
            <p:ph type="ftr" idx="11"/>
          </p:nvPr>
        </p:nvSpPr>
        <p:spPr>
          <a:xfrm>
            <a:off x="508001" y="4531022"/>
            <a:ext cx="4723209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24"/>
          <p:cNvSpPr txBox="1">
            <a:spLocks noGrp="1"/>
          </p:cNvSpPr>
          <p:nvPr>
            <p:ph type="sldNum" idx="12"/>
          </p:nvPr>
        </p:nvSpPr>
        <p:spPr>
          <a:xfrm>
            <a:off x="6442998" y="4531022"/>
            <a:ext cx="512504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5"/>
          <p:cNvSpPr txBox="1">
            <a:spLocks noGrp="1"/>
          </p:cNvSpPr>
          <p:nvPr>
            <p:ph type="dt" idx="10"/>
          </p:nvPr>
        </p:nvSpPr>
        <p:spPr>
          <a:xfrm>
            <a:off x="5403850" y="4531022"/>
            <a:ext cx="683954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5"/>
          <p:cNvSpPr txBox="1">
            <a:spLocks noGrp="1"/>
          </p:cNvSpPr>
          <p:nvPr>
            <p:ph type="ftr" idx="11"/>
          </p:nvPr>
        </p:nvSpPr>
        <p:spPr>
          <a:xfrm>
            <a:off x="508001" y="4531022"/>
            <a:ext cx="4723209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5"/>
          <p:cNvSpPr txBox="1">
            <a:spLocks noGrp="1"/>
          </p:cNvSpPr>
          <p:nvPr>
            <p:ph type="sldNum" idx="12"/>
          </p:nvPr>
        </p:nvSpPr>
        <p:spPr>
          <a:xfrm>
            <a:off x="6442998" y="4531022"/>
            <a:ext cx="512504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6"/>
          <p:cNvSpPr txBox="1">
            <a:spLocks noGrp="1"/>
          </p:cNvSpPr>
          <p:nvPr>
            <p:ph type="title"/>
          </p:nvPr>
        </p:nvSpPr>
        <p:spPr>
          <a:xfrm>
            <a:off x="508001" y="1123953"/>
            <a:ext cx="2890896" cy="958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Trebuchet MS"/>
              <a:buNone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6"/>
          <p:cNvSpPr txBox="1">
            <a:spLocks noGrp="1"/>
          </p:cNvSpPr>
          <p:nvPr>
            <p:ph type="body" idx="1"/>
          </p:nvPr>
        </p:nvSpPr>
        <p:spPr>
          <a:xfrm>
            <a:off x="3570346" y="386193"/>
            <a:ext cx="3385156" cy="4144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4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4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4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4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4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83" name="Google Shape;83;p26"/>
          <p:cNvSpPr txBox="1">
            <a:spLocks noGrp="1"/>
          </p:cNvSpPr>
          <p:nvPr>
            <p:ph type="body" idx="2"/>
          </p:nvPr>
        </p:nvSpPr>
        <p:spPr>
          <a:xfrm>
            <a:off x="508001" y="2082802"/>
            <a:ext cx="2890896" cy="1938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840"/>
              <a:buNone/>
              <a:defRPr sz="1050"/>
            </a:lvl1pPr>
            <a:lvl2pPr marL="914400" lvl="1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840"/>
              <a:buNone/>
              <a:defRPr sz="1050"/>
            </a:lvl2pPr>
            <a:lvl3pPr marL="1371600" lvl="2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720"/>
              <a:buNone/>
              <a:defRPr sz="900"/>
            </a:lvl3pPr>
            <a:lvl4pPr marL="1828800" lvl="3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600"/>
              <a:buNone/>
              <a:defRPr sz="750"/>
            </a:lvl4pPr>
            <a:lvl5pPr marL="2286000" lvl="4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600"/>
              <a:buNone/>
              <a:defRPr sz="750"/>
            </a:lvl5pPr>
            <a:lvl6pPr marL="2743200" lvl="5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600"/>
              <a:buNone/>
              <a:defRPr sz="750"/>
            </a:lvl6pPr>
            <a:lvl7pPr marL="3200400" lvl="6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600"/>
              <a:buNone/>
              <a:defRPr sz="750"/>
            </a:lvl7pPr>
            <a:lvl8pPr marL="3657600" lvl="7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600"/>
              <a:buNone/>
              <a:defRPr sz="750"/>
            </a:lvl8pPr>
            <a:lvl9pPr marL="4114800" lvl="8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600"/>
              <a:buNone/>
              <a:defRPr sz="750"/>
            </a:lvl9pPr>
          </a:lstStyle>
          <a:p>
            <a:endParaRPr/>
          </a:p>
        </p:txBody>
      </p:sp>
      <p:sp>
        <p:nvSpPr>
          <p:cNvPr id="84" name="Google Shape;84;p26"/>
          <p:cNvSpPr txBox="1">
            <a:spLocks noGrp="1"/>
          </p:cNvSpPr>
          <p:nvPr>
            <p:ph type="dt" idx="10"/>
          </p:nvPr>
        </p:nvSpPr>
        <p:spPr>
          <a:xfrm>
            <a:off x="5403850" y="4531022"/>
            <a:ext cx="683954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26"/>
          <p:cNvSpPr txBox="1">
            <a:spLocks noGrp="1"/>
          </p:cNvSpPr>
          <p:nvPr>
            <p:ph type="ftr" idx="11"/>
          </p:nvPr>
        </p:nvSpPr>
        <p:spPr>
          <a:xfrm>
            <a:off x="508001" y="4531022"/>
            <a:ext cx="4723209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26"/>
          <p:cNvSpPr txBox="1">
            <a:spLocks noGrp="1"/>
          </p:cNvSpPr>
          <p:nvPr>
            <p:ph type="sldNum" idx="12"/>
          </p:nvPr>
        </p:nvSpPr>
        <p:spPr>
          <a:xfrm>
            <a:off x="6442998" y="4531022"/>
            <a:ext cx="512504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7"/>
          <p:cNvSpPr txBox="1">
            <a:spLocks noGrp="1"/>
          </p:cNvSpPr>
          <p:nvPr>
            <p:ph type="title"/>
          </p:nvPr>
        </p:nvSpPr>
        <p:spPr>
          <a:xfrm>
            <a:off x="508001" y="3600450"/>
            <a:ext cx="6447500" cy="425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Trebuchet MS"/>
              <a:buNone/>
              <a:defRPr sz="1800" b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27"/>
          <p:cNvSpPr>
            <a:spLocks noGrp="1"/>
          </p:cNvSpPr>
          <p:nvPr>
            <p:ph type="pic" idx="2"/>
          </p:nvPr>
        </p:nvSpPr>
        <p:spPr>
          <a:xfrm>
            <a:off x="508001" y="457200"/>
            <a:ext cx="6447501" cy="2884289"/>
          </a:xfrm>
          <a:prstGeom prst="rect">
            <a:avLst/>
          </a:prstGeom>
          <a:noFill/>
          <a:ln>
            <a:noFill/>
          </a:ln>
        </p:spPr>
      </p:sp>
      <p:sp>
        <p:nvSpPr>
          <p:cNvPr id="90" name="Google Shape;90;p27"/>
          <p:cNvSpPr txBox="1">
            <a:spLocks noGrp="1"/>
          </p:cNvSpPr>
          <p:nvPr>
            <p:ph type="body" idx="1"/>
          </p:nvPr>
        </p:nvSpPr>
        <p:spPr>
          <a:xfrm>
            <a:off x="508001" y="4025504"/>
            <a:ext cx="6447500" cy="505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720"/>
              <a:buNone/>
              <a:defRPr sz="900"/>
            </a:lvl1pPr>
            <a:lvl2pPr marL="914400" lvl="1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720"/>
              <a:buNone/>
              <a:defRPr sz="900"/>
            </a:lvl2pPr>
            <a:lvl3pPr marL="1371600" lvl="2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600"/>
              <a:buNone/>
              <a:defRPr sz="750"/>
            </a:lvl3pPr>
            <a:lvl4pPr marL="1828800" lvl="3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540"/>
              <a:buNone/>
              <a:defRPr sz="675"/>
            </a:lvl4pPr>
            <a:lvl5pPr marL="2286000" lvl="4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540"/>
              <a:buNone/>
              <a:defRPr sz="675"/>
            </a:lvl5pPr>
            <a:lvl6pPr marL="2743200" lvl="5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540"/>
              <a:buNone/>
              <a:defRPr sz="675"/>
            </a:lvl6pPr>
            <a:lvl7pPr marL="3200400" lvl="6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540"/>
              <a:buNone/>
              <a:defRPr sz="675"/>
            </a:lvl7pPr>
            <a:lvl8pPr marL="3657600" lvl="7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540"/>
              <a:buNone/>
              <a:defRPr sz="675"/>
            </a:lvl8pPr>
            <a:lvl9pPr marL="4114800" lvl="8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540"/>
              <a:buNone/>
              <a:defRPr sz="675"/>
            </a:lvl9pPr>
          </a:lstStyle>
          <a:p>
            <a:endParaRPr/>
          </a:p>
        </p:txBody>
      </p:sp>
      <p:sp>
        <p:nvSpPr>
          <p:cNvPr id="91" name="Google Shape;91;p27"/>
          <p:cNvSpPr txBox="1">
            <a:spLocks noGrp="1"/>
          </p:cNvSpPr>
          <p:nvPr>
            <p:ph type="dt" idx="10"/>
          </p:nvPr>
        </p:nvSpPr>
        <p:spPr>
          <a:xfrm>
            <a:off x="5403850" y="4531022"/>
            <a:ext cx="683954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27"/>
          <p:cNvSpPr txBox="1">
            <a:spLocks noGrp="1"/>
          </p:cNvSpPr>
          <p:nvPr>
            <p:ph type="ftr" idx="11"/>
          </p:nvPr>
        </p:nvSpPr>
        <p:spPr>
          <a:xfrm>
            <a:off x="508001" y="4531022"/>
            <a:ext cx="4723209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27"/>
          <p:cNvSpPr txBox="1">
            <a:spLocks noGrp="1"/>
          </p:cNvSpPr>
          <p:nvPr>
            <p:ph type="sldNum" idx="12"/>
          </p:nvPr>
        </p:nvSpPr>
        <p:spPr>
          <a:xfrm>
            <a:off x="6442998" y="4531022"/>
            <a:ext cx="512504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aption">
  <p:cSld name="Title and Caption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8"/>
          <p:cNvSpPr txBox="1">
            <a:spLocks noGrp="1"/>
          </p:cNvSpPr>
          <p:nvPr>
            <p:ph type="title"/>
          </p:nvPr>
        </p:nvSpPr>
        <p:spPr>
          <a:xfrm>
            <a:off x="508001" y="457200"/>
            <a:ext cx="6447501" cy="25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300"/>
              <a:buFont typeface="Trebuchet MS"/>
              <a:buNone/>
              <a:defRPr sz="3300" b="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8"/>
          <p:cNvSpPr txBox="1">
            <a:spLocks noGrp="1"/>
          </p:cNvSpPr>
          <p:nvPr>
            <p:ph type="body" idx="1"/>
          </p:nvPr>
        </p:nvSpPr>
        <p:spPr>
          <a:xfrm>
            <a:off x="508001" y="3352800"/>
            <a:ext cx="6447501" cy="11782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080"/>
              <a:buNone/>
              <a:defRPr sz="1350">
                <a:solidFill>
                  <a:srgbClr val="3F3F3F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080"/>
              <a:buNone/>
              <a:defRPr sz="135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960"/>
              <a:buNone/>
              <a:defRPr sz="12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840"/>
              <a:buNone/>
              <a:defRPr sz="105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840"/>
              <a:buNone/>
              <a:defRPr sz="105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840"/>
              <a:buNone/>
              <a:defRPr sz="105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840"/>
              <a:buNone/>
              <a:defRPr sz="105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840"/>
              <a:buNone/>
              <a:defRPr sz="105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840"/>
              <a:buNone/>
              <a:defRPr sz="105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97" name="Google Shape;97;p28"/>
          <p:cNvSpPr txBox="1">
            <a:spLocks noGrp="1"/>
          </p:cNvSpPr>
          <p:nvPr>
            <p:ph type="dt" idx="10"/>
          </p:nvPr>
        </p:nvSpPr>
        <p:spPr>
          <a:xfrm>
            <a:off x="5403850" y="4531022"/>
            <a:ext cx="683954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8"/>
          <p:cNvSpPr txBox="1">
            <a:spLocks noGrp="1"/>
          </p:cNvSpPr>
          <p:nvPr>
            <p:ph type="ftr" idx="11"/>
          </p:nvPr>
        </p:nvSpPr>
        <p:spPr>
          <a:xfrm>
            <a:off x="508001" y="4531022"/>
            <a:ext cx="4723209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8"/>
          <p:cNvSpPr txBox="1">
            <a:spLocks noGrp="1"/>
          </p:cNvSpPr>
          <p:nvPr>
            <p:ph type="sldNum" idx="12"/>
          </p:nvPr>
        </p:nvSpPr>
        <p:spPr>
          <a:xfrm>
            <a:off x="6442998" y="4531022"/>
            <a:ext cx="512504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with Caption">
  <p:cSld name="Quote with Caption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9"/>
          <p:cNvSpPr txBox="1">
            <a:spLocks noGrp="1"/>
          </p:cNvSpPr>
          <p:nvPr>
            <p:ph type="title"/>
          </p:nvPr>
        </p:nvSpPr>
        <p:spPr>
          <a:xfrm>
            <a:off x="698500" y="457200"/>
            <a:ext cx="6070601" cy="2266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300"/>
              <a:buFont typeface="Trebuchet MS"/>
              <a:buNone/>
              <a:defRPr sz="3300" b="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29"/>
          <p:cNvSpPr txBox="1">
            <a:spLocks noGrp="1"/>
          </p:cNvSpPr>
          <p:nvPr>
            <p:ph type="body" idx="1"/>
          </p:nvPr>
        </p:nvSpPr>
        <p:spPr>
          <a:xfrm>
            <a:off x="1024604" y="2724150"/>
            <a:ext cx="5418393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960"/>
              <a:buFont typeface="Trebuchet MS"/>
              <a:buNone/>
              <a:defRPr sz="1200">
                <a:solidFill>
                  <a:srgbClr val="7F7F7F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960"/>
              <a:buFont typeface="Trebuchet MS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840"/>
              <a:buFont typeface="Trebuchet MS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720"/>
              <a:buFont typeface="Trebuchet MS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720"/>
              <a:buFont typeface="Trebuchet MS"/>
              <a:buNone/>
              <a:defRPr/>
            </a:lvl5pPr>
            <a:lvl6pPr marL="2743200" lvl="5" indent="-32004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4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03" name="Google Shape;103;p29"/>
          <p:cNvSpPr txBox="1">
            <a:spLocks noGrp="1"/>
          </p:cNvSpPr>
          <p:nvPr>
            <p:ph type="body" idx="2"/>
          </p:nvPr>
        </p:nvSpPr>
        <p:spPr>
          <a:xfrm>
            <a:off x="508001" y="3352800"/>
            <a:ext cx="6447501" cy="11782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080"/>
              <a:buNone/>
              <a:defRPr sz="1350">
                <a:solidFill>
                  <a:srgbClr val="3F3F3F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080"/>
              <a:buNone/>
              <a:defRPr sz="135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960"/>
              <a:buNone/>
              <a:defRPr sz="12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840"/>
              <a:buNone/>
              <a:defRPr sz="105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840"/>
              <a:buNone/>
              <a:defRPr sz="105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840"/>
              <a:buNone/>
              <a:defRPr sz="105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840"/>
              <a:buNone/>
              <a:defRPr sz="105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840"/>
              <a:buNone/>
              <a:defRPr sz="105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840"/>
              <a:buNone/>
              <a:defRPr sz="105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4" name="Google Shape;104;p29"/>
          <p:cNvSpPr txBox="1">
            <a:spLocks noGrp="1"/>
          </p:cNvSpPr>
          <p:nvPr>
            <p:ph type="dt" idx="10"/>
          </p:nvPr>
        </p:nvSpPr>
        <p:spPr>
          <a:xfrm>
            <a:off x="5403850" y="4531022"/>
            <a:ext cx="683954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9"/>
          <p:cNvSpPr txBox="1">
            <a:spLocks noGrp="1"/>
          </p:cNvSpPr>
          <p:nvPr>
            <p:ph type="ftr" idx="11"/>
          </p:nvPr>
        </p:nvSpPr>
        <p:spPr>
          <a:xfrm>
            <a:off x="508001" y="4531022"/>
            <a:ext cx="4723209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9"/>
          <p:cNvSpPr txBox="1">
            <a:spLocks noGrp="1"/>
          </p:cNvSpPr>
          <p:nvPr>
            <p:ph type="sldNum" idx="12"/>
          </p:nvPr>
        </p:nvSpPr>
        <p:spPr>
          <a:xfrm>
            <a:off x="6442998" y="4531022"/>
            <a:ext cx="512504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7" name="Google Shape;107;p29"/>
          <p:cNvSpPr txBox="1"/>
          <p:nvPr/>
        </p:nvSpPr>
        <p:spPr>
          <a:xfrm>
            <a:off x="406403" y="592784"/>
            <a:ext cx="457200" cy="438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" sz="6000" b="0" i="0" u="none" strike="noStrike" cap="none">
                <a:solidFill>
                  <a:srgbClr val="BFE47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29"/>
          <p:cNvSpPr txBox="1"/>
          <p:nvPr/>
        </p:nvSpPr>
        <p:spPr>
          <a:xfrm>
            <a:off x="6669758" y="2164917"/>
            <a:ext cx="457200" cy="438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" sz="6000" b="0" i="0" u="none" strike="noStrike" cap="none">
                <a:solidFill>
                  <a:srgbClr val="BFE47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 sz="1050" b="0" i="0" u="none" strike="noStrike" cap="none">
              <a:solidFill>
                <a:srgbClr val="BFE47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me Card">
  <p:cSld name="Name Card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30"/>
          <p:cNvSpPr txBox="1">
            <a:spLocks noGrp="1"/>
          </p:cNvSpPr>
          <p:nvPr>
            <p:ph type="title"/>
          </p:nvPr>
        </p:nvSpPr>
        <p:spPr>
          <a:xfrm>
            <a:off x="508001" y="1448991"/>
            <a:ext cx="6447501" cy="19465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300"/>
              <a:buFont typeface="Trebuchet MS"/>
              <a:buNone/>
              <a:defRPr sz="3300" b="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30"/>
          <p:cNvSpPr txBox="1">
            <a:spLocks noGrp="1"/>
          </p:cNvSpPr>
          <p:nvPr>
            <p:ph type="body" idx="1"/>
          </p:nvPr>
        </p:nvSpPr>
        <p:spPr>
          <a:xfrm>
            <a:off x="508001" y="3395586"/>
            <a:ext cx="6447501" cy="11354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080"/>
              <a:buNone/>
              <a:defRPr sz="1350">
                <a:solidFill>
                  <a:srgbClr val="3F3F3F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080"/>
              <a:buNone/>
              <a:defRPr sz="135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960"/>
              <a:buNone/>
              <a:defRPr sz="12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840"/>
              <a:buNone/>
              <a:defRPr sz="105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840"/>
              <a:buNone/>
              <a:defRPr sz="105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840"/>
              <a:buNone/>
              <a:defRPr sz="105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840"/>
              <a:buNone/>
              <a:defRPr sz="105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840"/>
              <a:buNone/>
              <a:defRPr sz="105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840"/>
              <a:buNone/>
              <a:defRPr sz="105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12" name="Google Shape;112;p30"/>
          <p:cNvSpPr txBox="1">
            <a:spLocks noGrp="1"/>
          </p:cNvSpPr>
          <p:nvPr>
            <p:ph type="dt" idx="10"/>
          </p:nvPr>
        </p:nvSpPr>
        <p:spPr>
          <a:xfrm>
            <a:off x="5403850" y="4531022"/>
            <a:ext cx="683954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30"/>
          <p:cNvSpPr txBox="1">
            <a:spLocks noGrp="1"/>
          </p:cNvSpPr>
          <p:nvPr>
            <p:ph type="ftr" idx="11"/>
          </p:nvPr>
        </p:nvSpPr>
        <p:spPr>
          <a:xfrm>
            <a:off x="508001" y="4531022"/>
            <a:ext cx="4723209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30"/>
          <p:cNvSpPr txBox="1">
            <a:spLocks noGrp="1"/>
          </p:cNvSpPr>
          <p:nvPr>
            <p:ph type="sldNum" idx="12"/>
          </p:nvPr>
        </p:nvSpPr>
        <p:spPr>
          <a:xfrm>
            <a:off x="6442998" y="4531022"/>
            <a:ext cx="512504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Name Card">
  <p:cSld name="Quote Name Card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1"/>
          <p:cNvSpPr txBox="1">
            <a:spLocks noGrp="1"/>
          </p:cNvSpPr>
          <p:nvPr>
            <p:ph type="title"/>
          </p:nvPr>
        </p:nvSpPr>
        <p:spPr>
          <a:xfrm>
            <a:off x="698500" y="457200"/>
            <a:ext cx="6070601" cy="2266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300"/>
              <a:buFont typeface="Trebuchet MS"/>
              <a:buNone/>
              <a:defRPr sz="3300" b="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31"/>
          <p:cNvSpPr txBox="1">
            <a:spLocks noGrp="1"/>
          </p:cNvSpPr>
          <p:nvPr>
            <p:ph type="body" idx="1"/>
          </p:nvPr>
        </p:nvSpPr>
        <p:spPr>
          <a:xfrm>
            <a:off x="507999" y="3009900"/>
            <a:ext cx="6447502" cy="3856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rgbClr val="3F3F3F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960"/>
              <a:buFont typeface="Trebuchet MS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840"/>
              <a:buFont typeface="Trebuchet MS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720"/>
              <a:buFont typeface="Trebuchet MS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720"/>
              <a:buFont typeface="Trebuchet MS"/>
              <a:buNone/>
              <a:defRPr/>
            </a:lvl5pPr>
            <a:lvl6pPr marL="2743200" lvl="5" indent="-32004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4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18" name="Google Shape;118;p31"/>
          <p:cNvSpPr txBox="1">
            <a:spLocks noGrp="1"/>
          </p:cNvSpPr>
          <p:nvPr>
            <p:ph type="body" idx="2"/>
          </p:nvPr>
        </p:nvSpPr>
        <p:spPr>
          <a:xfrm>
            <a:off x="508001" y="3395586"/>
            <a:ext cx="6447501" cy="11354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080"/>
              <a:buNone/>
              <a:defRPr sz="1350">
                <a:solidFill>
                  <a:srgbClr val="7F7F7F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080"/>
              <a:buNone/>
              <a:defRPr sz="135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960"/>
              <a:buNone/>
              <a:defRPr sz="12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840"/>
              <a:buNone/>
              <a:defRPr sz="105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840"/>
              <a:buNone/>
              <a:defRPr sz="105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840"/>
              <a:buNone/>
              <a:defRPr sz="105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840"/>
              <a:buNone/>
              <a:defRPr sz="105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840"/>
              <a:buNone/>
              <a:defRPr sz="105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840"/>
              <a:buNone/>
              <a:defRPr sz="105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19" name="Google Shape;119;p31"/>
          <p:cNvSpPr txBox="1">
            <a:spLocks noGrp="1"/>
          </p:cNvSpPr>
          <p:nvPr>
            <p:ph type="dt" idx="10"/>
          </p:nvPr>
        </p:nvSpPr>
        <p:spPr>
          <a:xfrm>
            <a:off x="5403850" y="4531022"/>
            <a:ext cx="683954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31"/>
          <p:cNvSpPr txBox="1">
            <a:spLocks noGrp="1"/>
          </p:cNvSpPr>
          <p:nvPr>
            <p:ph type="ftr" idx="11"/>
          </p:nvPr>
        </p:nvSpPr>
        <p:spPr>
          <a:xfrm>
            <a:off x="508001" y="4531022"/>
            <a:ext cx="4723209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31"/>
          <p:cNvSpPr txBox="1">
            <a:spLocks noGrp="1"/>
          </p:cNvSpPr>
          <p:nvPr>
            <p:ph type="sldNum" idx="12"/>
          </p:nvPr>
        </p:nvSpPr>
        <p:spPr>
          <a:xfrm>
            <a:off x="6442998" y="4531022"/>
            <a:ext cx="512504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2" name="Google Shape;122;p31"/>
          <p:cNvSpPr txBox="1"/>
          <p:nvPr/>
        </p:nvSpPr>
        <p:spPr>
          <a:xfrm>
            <a:off x="406403" y="592784"/>
            <a:ext cx="457200" cy="438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" sz="6000" b="0" i="0" u="none" strike="noStrike" cap="none">
                <a:solidFill>
                  <a:srgbClr val="BFE47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31"/>
          <p:cNvSpPr txBox="1"/>
          <p:nvPr/>
        </p:nvSpPr>
        <p:spPr>
          <a:xfrm>
            <a:off x="6669758" y="2164917"/>
            <a:ext cx="457200" cy="438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" sz="6000" b="0" i="0" u="none" strike="noStrike" cap="none">
                <a:solidFill>
                  <a:srgbClr val="BFE47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rue or False">
  <p:cSld name="True or False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32"/>
          <p:cNvSpPr txBox="1">
            <a:spLocks noGrp="1"/>
          </p:cNvSpPr>
          <p:nvPr>
            <p:ph type="title"/>
          </p:nvPr>
        </p:nvSpPr>
        <p:spPr>
          <a:xfrm>
            <a:off x="514350" y="457200"/>
            <a:ext cx="6441152" cy="2266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300"/>
              <a:buFont typeface="Trebuchet MS"/>
              <a:buNone/>
              <a:defRPr sz="3300" b="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32"/>
          <p:cNvSpPr txBox="1">
            <a:spLocks noGrp="1"/>
          </p:cNvSpPr>
          <p:nvPr>
            <p:ph type="body" idx="1"/>
          </p:nvPr>
        </p:nvSpPr>
        <p:spPr>
          <a:xfrm>
            <a:off x="507999" y="3009900"/>
            <a:ext cx="6447502" cy="3856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accent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960"/>
              <a:buFont typeface="Trebuchet MS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840"/>
              <a:buFont typeface="Trebuchet MS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720"/>
              <a:buFont typeface="Trebuchet MS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720"/>
              <a:buFont typeface="Trebuchet MS"/>
              <a:buNone/>
              <a:defRPr/>
            </a:lvl5pPr>
            <a:lvl6pPr marL="2743200" lvl="5" indent="-32004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4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27" name="Google Shape;127;p32"/>
          <p:cNvSpPr txBox="1">
            <a:spLocks noGrp="1"/>
          </p:cNvSpPr>
          <p:nvPr>
            <p:ph type="body" idx="2"/>
          </p:nvPr>
        </p:nvSpPr>
        <p:spPr>
          <a:xfrm>
            <a:off x="508001" y="3395586"/>
            <a:ext cx="6447501" cy="11354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080"/>
              <a:buNone/>
              <a:defRPr sz="1350">
                <a:solidFill>
                  <a:srgbClr val="7F7F7F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080"/>
              <a:buNone/>
              <a:defRPr sz="135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960"/>
              <a:buNone/>
              <a:defRPr sz="12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840"/>
              <a:buNone/>
              <a:defRPr sz="105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840"/>
              <a:buNone/>
              <a:defRPr sz="105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840"/>
              <a:buNone/>
              <a:defRPr sz="105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840"/>
              <a:buNone/>
              <a:defRPr sz="105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840"/>
              <a:buNone/>
              <a:defRPr sz="105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840"/>
              <a:buNone/>
              <a:defRPr sz="105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28" name="Google Shape;128;p32"/>
          <p:cNvSpPr txBox="1">
            <a:spLocks noGrp="1"/>
          </p:cNvSpPr>
          <p:nvPr>
            <p:ph type="dt" idx="10"/>
          </p:nvPr>
        </p:nvSpPr>
        <p:spPr>
          <a:xfrm>
            <a:off x="5403850" y="4531022"/>
            <a:ext cx="683954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32"/>
          <p:cNvSpPr txBox="1">
            <a:spLocks noGrp="1"/>
          </p:cNvSpPr>
          <p:nvPr>
            <p:ph type="ftr" idx="11"/>
          </p:nvPr>
        </p:nvSpPr>
        <p:spPr>
          <a:xfrm>
            <a:off x="508001" y="4531022"/>
            <a:ext cx="4723209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32"/>
          <p:cNvSpPr txBox="1">
            <a:spLocks noGrp="1"/>
          </p:cNvSpPr>
          <p:nvPr>
            <p:ph type="sldNum" idx="12"/>
          </p:nvPr>
        </p:nvSpPr>
        <p:spPr>
          <a:xfrm>
            <a:off x="6442998" y="4531022"/>
            <a:ext cx="512504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33"/>
          <p:cNvSpPr txBox="1">
            <a:spLocks noGrp="1"/>
          </p:cNvSpPr>
          <p:nvPr>
            <p:ph type="title"/>
          </p:nvPr>
        </p:nvSpPr>
        <p:spPr>
          <a:xfrm>
            <a:off x="508001" y="457200"/>
            <a:ext cx="6447501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33"/>
          <p:cNvSpPr txBox="1">
            <a:spLocks noGrp="1"/>
          </p:cNvSpPr>
          <p:nvPr>
            <p:ph type="body" idx="1"/>
          </p:nvPr>
        </p:nvSpPr>
        <p:spPr>
          <a:xfrm rot="5400000">
            <a:off x="2276462" y="-148019"/>
            <a:ext cx="2910580" cy="6447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4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4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4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4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4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34" name="Google Shape;134;p33"/>
          <p:cNvSpPr txBox="1">
            <a:spLocks noGrp="1"/>
          </p:cNvSpPr>
          <p:nvPr>
            <p:ph type="dt" idx="10"/>
          </p:nvPr>
        </p:nvSpPr>
        <p:spPr>
          <a:xfrm>
            <a:off x="5403850" y="4531022"/>
            <a:ext cx="683954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33"/>
          <p:cNvSpPr txBox="1">
            <a:spLocks noGrp="1"/>
          </p:cNvSpPr>
          <p:nvPr>
            <p:ph type="ftr" idx="11"/>
          </p:nvPr>
        </p:nvSpPr>
        <p:spPr>
          <a:xfrm>
            <a:off x="508001" y="4531022"/>
            <a:ext cx="4723209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33"/>
          <p:cNvSpPr txBox="1">
            <a:spLocks noGrp="1"/>
          </p:cNvSpPr>
          <p:nvPr>
            <p:ph type="sldNum" idx="12"/>
          </p:nvPr>
        </p:nvSpPr>
        <p:spPr>
          <a:xfrm>
            <a:off x="6442998" y="4531022"/>
            <a:ext cx="512504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4"/>
          <p:cNvSpPr txBox="1">
            <a:spLocks noGrp="1"/>
          </p:cNvSpPr>
          <p:nvPr>
            <p:ph type="title"/>
          </p:nvPr>
        </p:nvSpPr>
        <p:spPr>
          <a:xfrm rot="5400000">
            <a:off x="4495739" y="1937216"/>
            <a:ext cx="3938588" cy="9785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34"/>
          <p:cNvSpPr txBox="1">
            <a:spLocks noGrp="1"/>
          </p:cNvSpPr>
          <p:nvPr>
            <p:ph type="body" idx="1"/>
          </p:nvPr>
        </p:nvSpPr>
        <p:spPr>
          <a:xfrm rot="5400000">
            <a:off x="1186264" y="-221062"/>
            <a:ext cx="3938588" cy="5295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4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4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4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4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4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40" name="Google Shape;140;p34"/>
          <p:cNvSpPr txBox="1">
            <a:spLocks noGrp="1"/>
          </p:cNvSpPr>
          <p:nvPr>
            <p:ph type="dt" idx="10"/>
          </p:nvPr>
        </p:nvSpPr>
        <p:spPr>
          <a:xfrm>
            <a:off x="5403850" y="4531022"/>
            <a:ext cx="683954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34"/>
          <p:cNvSpPr txBox="1">
            <a:spLocks noGrp="1"/>
          </p:cNvSpPr>
          <p:nvPr>
            <p:ph type="ftr" idx="11"/>
          </p:nvPr>
        </p:nvSpPr>
        <p:spPr>
          <a:xfrm>
            <a:off x="508001" y="4531022"/>
            <a:ext cx="4723209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34"/>
          <p:cNvSpPr txBox="1">
            <a:spLocks noGrp="1"/>
          </p:cNvSpPr>
          <p:nvPr>
            <p:ph type="sldNum" idx="12"/>
          </p:nvPr>
        </p:nvSpPr>
        <p:spPr>
          <a:xfrm>
            <a:off x="6442998" y="4531022"/>
            <a:ext cx="512504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7"/>
          <p:cNvGrpSpPr/>
          <p:nvPr/>
        </p:nvGrpSpPr>
        <p:grpSpPr>
          <a:xfrm>
            <a:off x="0" y="-6350"/>
            <a:ext cx="9144000" cy="5149850"/>
            <a:chOff x="0" y="-8467"/>
            <a:chExt cx="12192000" cy="6866467"/>
          </a:xfrm>
        </p:grpSpPr>
        <p:cxnSp>
          <p:nvCxnSpPr>
            <p:cNvPr id="7" name="Google Shape;7;p17"/>
            <p:cNvCxnSpPr/>
            <p:nvPr/>
          </p:nvCxnSpPr>
          <p:spPr>
            <a:xfrm>
              <a:off x="9371012" y="0"/>
              <a:ext cx="1219200" cy="6858000"/>
            </a:xfrm>
            <a:prstGeom prst="straightConnector1">
              <a:avLst/>
            </a:prstGeom>
            <a:noFill/>
            <a:ln w="9525" cap="flat" cmpd="sng">
              <a:solidFill>
                <a:srgbClr val="BFBFBF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8" name="Google Shape;8;p17"/>
            <p:cNvCxnSpPr/>
            <p:nvPr/>
          </p:nvCxnSpPr>
          <p:spPr>
            <a:xfrm flipH="1">
              <a:off x="7425267" y="3681413"/>
              <a:ext cx="4763558" cy="3176587"/>
            </a:xfrm>
            <a:prstGeom prst="straightConnector1">
              <a:avLst/>
            </a:prstGeom>
            <a:noFill/>
            <a:ln w="9525" cap="flat" cmpd="sng">
              <a:solidFill>
                <a:srgbClr val="D8D8D8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9" name="Google Shape;9;p17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 extrusionOk="0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29803"/>
              </a:schemeClr>
            </a:solidFill>
            <a:ln>
              <a:noFill/>
            </a:ln>
          </p:spPr>
        </p:sp>
        <p:sp>
          <p:nvSpPr>
            <p:cNvPr id="10" name="Google Shape;10;p17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 extrusionOk="0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</p:sp>
        <p:sp>
          <p:nvSpPr>
            <p:cNvPr id="11" name="Google Shape;11;p17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1764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12;p1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 extrusionOk="0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818">
                <a:alpha val="69803"/>
              </a:srgbClr>
            </a:solidFill>
            <a:ln>
              <a:noFill/>
            </a:ln>
          </p:spPr>
        </p:sp>
        <p:sp>
          <p:nvSpPr>
            <p:cNvPr id="13" name="Google Shape;13;p17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 extrusionOk="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rgbClr val="BFE471">
                <a:alpha val="69803"/>
              </a:srgbClr>
            </a:solidFill>
            <a:ln>
              <a:noFill/>
            </a:ln>
          </p:spPr>
        </p:sp>
        <p:sp>
          <p:nvSpPr>
            <p:cNvPr id="14" name="Google Shape;14;p17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 extrusionOk="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4705"/>
              </a:schemeClr>
            </a:solidFill>
            <a:ln>
              <a:noFill/>
            </a:ln>
          </p:spPr>
        </p:sp>
        <p:sp>
          <p:nvSpPr>
            <p:cNvPr id="15" name="Google Shape;15;p1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6;p1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4705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" name="Google Shape;17;p17"/>
          <p:cNvSpPr txBox="1">
            <a:spLocks noGrp="1"/>
          </p:cNvSpPr>
          <p:nvPr>
            <p:ph type="title"/>
          </p:nvPr>
        </p:nvSpPr>
        <p:spPr>
          <a:xfrm>
            <a:off x="508001" y="457200"/>
            <a:ext cx="6447501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700"/>
              <a:buFont typeface="Trebuchet MS"/>
              <a:buNone/>
              <a:defRPr sz="27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" name="Google Shape;18;p17"/>
          <p:cNvSpPr txBox="1">
            <a:spLocks noGrp="1"/>
          </p:cNvSpPr>
          <p:nvPr>
            <p:ph type="body" idx="1"/>
          </p:nvPr>
        </p:nvSpPr>
        <p:spPr>
          <a:xfrm>
            <a:off x="508001" y="1620442"/>
            <a:ext cx="6447501" cy="2910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9718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►"/>
              <a:defRPr sz="135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28956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8194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840"/>
              <a:buFont typeface="Noto Sans Symbols"/>
              <a:buChar char="►"/>
              <a:defRPr sz="105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7432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Char char="►"/>
              <a:defRPr sz="9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7432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Char char="►"/>
              <a:defRPr sz="9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27432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Char char="►"/>
              <a:defRPr sz="9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27432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Char char="►"/>
              <a:defRPr sz="9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27432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Char char="►"/>
              <a:defRPr sz="9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27432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Char char="►"/>
              <a:defRPr sz="9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9" name="Google Shape;19;p17"/>
          <p:cNvSpPr txBox="1">
            <a:spLocks noGrp="1"/>
          </p:cNvSpPr>
          <p:nvPr>
            <p:ph type="dt" idx="10"/>
          </p:nvPr>
        </p:nvSpPr>
        <p:spPr>
          <a:xfrm>
            <a:off x="5403850" y="4531022"/>
            <a:ext cx="683954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675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0" name="Google Shape;20;p17"/>
          <p:cNvSpPr txBox="1">
            <a:spLocks noGrp="1"/>
          </p:cNvSpPr>
          <p:nvPr>
            <p:ph type="ftr" idx="11"/>
          </p:nvPr>
        </p:nvSpPr>
        <p:spPr>
          <a:xfrm>
            <a:off x="508001" y="4531022"/>
            <a:ext cx="4723209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675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1" name="Google Shape;21;p17"/>
          <p:cNvSpPr txBox="1">
            <a:spLocks noGrp="1"/>
          </p:cNvSpPr>
          <p:nvPr>
            <p:ph type="sldNum" idx="12"/>
          </p:nvPr>
        </p:nvSpPr>
        <p:spPr>
          <a:xfrm>
            <a:off x="6442998" y="4531022"/>
            <a:ext cx="512504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75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75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75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75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75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75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75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75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75"/>
              <a:buFont typeface="Trebuchet MS"/>
              <a:buNone/>
              <a:defRPr sz="675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g"/><Relationship Id="rId5" Type="http://schemas.openxmlformats.org/officeDocument/2006/relationships/image" Target="../media/image14.png"/><Relationship Id="rId4" Type="http://schemas.openxmlformats.org/officeDocument/2006/relationships/image" Target="../media/image13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"/>
          <p:cNvSpPr txBox="1">
            <a:spLocks noGrp="1"/>
          </p:cNvSpPr>
          <p:nvPr>
            <p:ph type="title"/>
          </p:nvPr>
        </p:nvSpPr>
        <p:spPr>
          <a:xfrm>
            <a:off x="-1576422" y="25676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Trebuchet MS"/>
              <a:buNone/>
            </a:pPr>
            <a:r>
              <a:rPr lang="en" sz="8800"/>
              <a:t>World </a:t>
            </a:r>
            <a:br>
              <a:rPr lang="en" sz="8800"/>
            </a:br>
            <a:r>
              <a:rPr lang="en" sz="8800"/>
              <a:t>Art </a:t>
            </a:r>
            <a:br>
              <a:rPr lang="en" sz="8800"/>
            </a:br>
            <a:r>
              <a:rPr lang="en" sz="8800"/>
              <a:t>Day!</a:t>
            </a:r>
            <a:endParaRPr sz="8800"/>
          </a:p>
        </p:txBody>
      </p:sp>
      <p:pic>
        <p:nvPicPr>
          <p:cNvPr id="148" name="Google Shape;148;p1" descr="World Art Day 2026 – 15 April | RitiRiwaz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70613" y="1272990"/>
            <a:ext cx="3971363" cy="30068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4166"/>
              <a:buFont typeface="Trebuchet MS"/>
              <a:buNone/>
            </a:pPr>
            <a:r>
              <a:rPr lang="en" sz="3200" b="1">
                <a:solidFill>
                  <a:schemeClr val="dk1"/>
                </a:solidFill>
              </a:rPr>
              <a:t>What Is World Art Day?</a:t>
            </a:r>
            <a:br>
              <a:rPr lang="en" sz="3200" b="1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</p:txBody>
      </p:sp>
      <p:sp>
        <p:nvSpPr>
          <p:cNvPr id="154" name="Google Shape;154;p2"/>
          <p:cNvSpPr txBox="1">
            <a:spLocks noGrp="1"/>
          </p:cNvSpPr>
          <p:nvPr>
            <p:ph type="body" idx="1"/>
          </p:nvPr>
        </p:nvSpPr>
        <p:spPr>
          <a:xfrm>
            <a:off x="516400" y="1097600"/>
            <a:ext cx="6564300" cy="33348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World Art Day is celebrated on 15</a:t>
            </a:r>
            <a:r>
              <a:rPr lang="en" sz="1500" b="1" baseline="30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</a:t>
            </a:r>
            <a:r>
              <a:rPr lang="en" sz="15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April 2026</a:t>
            </a:r>
            <a:endParaRPr sz="1500" b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🎨 It is a day to:</a:t>
            </a:r>
            <a:endParaRPr sz="15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2984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5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Celebrate art</a:t>
            </a:r>
            <a:br>
              <a:rPr lang="en" sz="15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endParaRPr sz="15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5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Celebrate artists</a:t>
            </a:r>
            <a:br>
              <a:rPr lang="en" sz="15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endParaRPr sz="15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5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Celebrate creativity</a:t>
            </a:r>
            <a:br>
              <a:rPr lang="en" sz="15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endParaRPr sz="15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💬 </a:t>
            </a:r>
            <a:r>
              <a:rPr lang="en" sz="1500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“Art helps us express our feelings and ideas!”</a:t>
            </a:r>
            <a:endParaRPr sz="1500" i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Trebuchet MS"/>
              <a:buNone/>
            </a:pPr>
            <a:r>
              <a:rPr lang="en" sz="2900" b="1">
                <a:solidFill>
                  <a:schemeClr val="dk1"/>
                </a:solidFill>
              </a:rPr>
              <a:t>Why Is Art Important?</a:t>
            </a:r>
            <a:br>
              <a:rPr lang="en" sz="2900" b="1">
                <a:solidFill>
                  <a:schemeClr val="dk1"/>
                </a:solidFill>
              </a:rPr>
            </a:br>
            <a:endParaRPr sz="2900"/>
          </a:p>
        </p:txBody>
      </p:sp>
      <p:sp>
        <p:nvSpPr>
          <p:cNvPr id="160" name="Google Shape;160;p3"/>
          <p:cNvSpPr txBox="1">
            <a:spLocks noGrp="1"/>
          </p:cNvSpPr>
          <p:nvPr>
            <p:ph type="body" idx="1"/>
          </p:nvPr>
        </p:nvSpPr>
        <p:spPr>
          <a:xfrm>
            <a:off x="623400" y="1198216"/>
            <a:ext cx="8520600" cy="333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Art helps us:</a:t>
            </a:r>
            <a:endParaRPr sz="1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2984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Show our feelings</a:t>
            </a:r>
            <a:br>
              <a:rPr lang="en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endParaRPr sz="1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Use our imagination</a:t>
            </a:r>
            <a:br>
              <a:rPr lang="en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endParaRPr sz="1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Learn about other people and cultures</a:t>
            </a:r>
            <a:br>
              <a:rPr lang="en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endParaRPr sz="1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Have fun!</a:t>
            </a:r>
            <a:endParaRPr sz="1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4"/>
          <p:cNvSpPr txBox="1">
            <a:spLocks noGrp="1"/>
          </p:cNvSpPr>
          <p:nvPr>
            <p:ph type="title"/>
          </p:nvPr>
        </p:nvSpPr>
        <p:spPr>
          <a:xfrm>
            <a:off x="-441335" y="46295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Trebuchet MS"/>
              <a:buNone/>
            </a:pPr>
            <a:r>
              <a:rPr lang="en" sz="2900" b="1">
                <a:solidFill>
                  <a:schemeClr val="dk1"/>
                </a:solidFill>
              </a:rPr>
              <a:t>What Is Art?</a:t>
            </a:r>
            <a:br>
              <a:rPr lang="en" sz="2900" b="1">
                <a:solidFill>
                  <a:schemeClr val="dk1"/>
                </a:solidFill>
              </a:rPr>
            </a:br>
            <a:endParaRPr sz="2900"/>
          </a:p>
        </p:txBody>
      </p:sp>
      <p:sp>
        <p:nvSpPr>
          <p:cNvPr id="166" name="Google Shape;166;p4"/>
          <p:cNvSpPr txBox="1">
            <a:spLocks noGrp="1"/>
          </p:cNvSpPr>
          <p:nvPr>
            <p:ph type="body" idx="1"/>
          </p:nvPr>
        </p:nvSpPr>
        <p:spPr>
          <a:xfrm>
            <a:off x="2875605" y="1344705"/>
            <a:ext cx="3050065" cy="333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77500" lnSpcReduction="2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9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Art can be:</a:t>
            </a:r>
            <a:endParaRPr sz="19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293274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 sz="19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🖍️ Drawing</a:t>
            </a:r>
            <a:br>
              <a:rPr lang="en" sz="19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endParaRPr sz="19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29327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 sz="19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🎨 Painting</a:t>
            </a:r>
            <a:br>
              <a:rPr lang="en" sz="19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endParaRPr sz="19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29327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 sz="19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🗿 Sculpture</a:t>
            </a:r>
            <a:br>
              <a:rPr lang="en" sz="19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endParaRPr sz="19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29327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 sz="19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💃 Dance</a:t>
            </a:r>
            <a:br>
              <a:rPr lang="en" sz="19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endParaRPr sz="19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29327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 sz="19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🎶 Music</a:t>
            </a:r>
            <a:br>
              <a:rPr lang="en" sz="19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endParaRPr sz="19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29327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 sz="19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🎭 Drama</a:t>
            </a:r>
            <a:br>
              <a:rPr lang="en" sz="19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endParaRPr sz="19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" sz="19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👉 </a:t>
            </a:r>
            <a:r>
              <a:rPr lang="en" sz="1900" i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Art is everywhere!</a:t>
            </a:r>
            <a:endParaRPr sz="1900" i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SzPct val="172043"/>
              <a:buNone/>
            </a:pPr>
            <a:endParaRPr/>
          </a:p>
        </p:txBody>
      </p:sp>
      <p:pic>
        <p:nvPicPr>
          <p:cNvPr id="167" name="Google Shape;167;p4" descr="26 Quick Little Sketches Ideas You Can Draw Anytime, Anywher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2769" y="159262"/>
            <a:ext cx="1580590" cy="23708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4" descr="Explore the Basics of Sculpture | National Gallery of Art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925670" y="2801224"/>
            <a:ext cx="2278286" cy="18782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4" descr="Original Acrylic Painting on Canvas Blooming Sakura Mountains Wall Decor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8461" y="2869700"/>
            <a:ext cx="1983241" cy="19736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4" descr="6,400+ Nursery Children Dancing Stock Photos, Pictures &amp; Royalty-Free  Images - iStock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378199" y="510298"/>
            <a:ext cx="2487148" cy="16580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5"/>
          <p:cNvSpPr txBox="1">
            <a:spLocks noGrp="1"/>
          </p:cNvSpPr>
          <p:nvPr>
            <p:ph type="title"/>
          </p:nvPr>
        </p:nvSpPr>
        <p:spPr>
          <a:xfrm>
            <a:off x="-294650" y="19414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Trebuchet MS"/>
              <a:buNone/>
            </a:pPr>
            <a:r>
              <a:rPr lang="en" sz="2900" b="1">
                <a:solidFill>
                  <a:schemeClr val="dk1"/>
                </a:solidFill>
              </a:rPr>
              <a:t>Famous Artists and their work</a:t>
            </a:r>
            <a:br>
              <a:rPr lang="en" sz="2900" b="1">
                <a:solidFill>
                  <a:schemeClr val="dk1"/>
                </a:solidFill>
              </a:rPr>
            </a:br>
            <a:endParaRPr sz="2900"/>
          </a:p>
        </p:txBody>
      </p:sp>
      <p:sp>
        <p:nvSpPr>
          <p:cNvPr id="176" name="Google Shape;176;p5"/>
          <p:cNvSpPr txBox="1">
            <a:spLocks noGrp="1"/>
          </p:cNvSpPr>
          <p:nvPr>
            <p:ph type="body" idx="1"/>
          </p:nvPr>
        </p:nvSpPr>
        <p:spPr>
          <a:xfrm>
            <a:off x="358421" y="994751"/>
            <a:ext cx="6877994" cy="1383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8108"/>
              <a:buFont typeface="Arial"/>
              <a:buNone/>
            </a:pPr>
            <a:r>
              <a:rPr lang="en" sz="1100" b="1">
                <a:solidFill>
                  <a:schemeClr val="dk1"/>
                </a:solidFill>
              </a:rPr>
              <a:t>Meet Some Artists!</a:t>
            </a:r>
            <a:endParaRPr sz="1100" b="1">
              <a:solidFill>
                <a:schemeClr val="dk1"/>
              </a:solidFill>
            </a:endParaRPr>
          </a:p>
          <a:p>
            <a:pPr marL="15875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8108"/>
              <a:buNone/>
            </a:pPr>
            <a:r>
              <a:rPr lang="en" sz="1100">
                <a:solidFill>
                  <a:schemeClr val="dk1"/>
                </a:solidFill>
              </a:rPr>
              <a:t>🎨 </a:t>
            </a:r>
            <a:r>
              <a:rPr lang="en" sz="1100" b="1">
                <a:solidFill>
                  <a:schemeClr val="dk1"/>
                </a:solidFill>
              </a:rPr>
              <a:t>Leonardo da Vinci</a:t>
            </a:r>
            <a:r>
              <a:rPr lang="en" sz="1100">
                <a:solidFill>
                  <a:schemeClr val="dk1"/>
                </a:solidFill>
              </a:rPr>
              <a:t> 							- Mona Lisa										</a:t>
            </a:r>
            <a:br>
              <a:rPr lang="en" sz="1100">
                <a:solidFill>
                  <a:schemeClr val="dk1"/>
                </a:solidFill>
              </a:rPr>
            </a:br>
            <a:endParaRPr sz="1100">
              <a:solidFill>
                <a:schemeClr val="dk1"/>
              </a:solidFill>
            </a:endParaRPr>
          </a:p>
          <a:p>
            <a:pPr marL="15875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8108"/>
              <a:buNone/>
            </a:pPr>
            <a:r>
              <a:rPr lang="en" sz="1100">
                <a:solidFill>
                  <a:schemeClr val="dk1"/>
                </a:solidFill>
              </a:rPr>
              <a:t/>
            </a:r>
            <a:br>
              <a:rPr lang="en" sz="1100">
                <a:solidFill>
                  <a:schemeClr val="dk1"/>
                </a:solidFill>
              </a:rPr>
            </a:br>
            <a:endParaRPr sz="11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SzPct val="144144"/>
              <a:buNone/>
            </a:pPr>
            <a:endParaRPr/>
          </a:p>
        </p:txBody>
      </p:sp>
      <p:pic>
        <p:nvPicPr>
          <p:cNvPr id="177" name="Google Shape;177;p5" descr="Leonardo da Vinci - Paintings, Inventions &amp; Quote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8421" y="2049007"/>
            <a:ext cx="2581835" cy="25818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5" descr="Mona Lisa - Wikipedi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24017" y="2015924"/>
            <a:ext cx="1753908" cy="26149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6"/>
          <p:cNvSpPr txBox="1">
            <a:spLocks noGrp="1"/>
          </p:cNvSpPr>
          <p:nvPr>
            <p:ph type="title"/>
          </p:nvPr>
        </p:nvSpPr>
        <p:spPr>
          <a:xfrm>
            <a:off x="-94075" y="18699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Trebuchet MS"/>
              <a:buNone/>
            </a:pPr>
            <a:r>
              <a:rPr lang="en" sz="2900" b="1">
                <a:solidFill>
                  <a:schemeClr val="dk1"/>
                </a:solidFill>
              </a:rPr>
              <a:t>Famous Artists and their work</a:t>
            </a:r>
            <a:endParaRPr sz="2900"/>
          </a:p>
        </p:txBody>
      </p:sp>
      <p:sp>
        <p:nvSpPr>
          <p:cNvPr id="184" name="Google Shape;184;p6"/>
          <p:cNvSpPr txBox="1">
            <a:spLocks noGrp="1"/>
          </p:cNvSpPr>
          <p:nvPr>
            <p:ph type="body" idx="1"/>
          </p:nvPr>
        </p:nvSpPr>
        <p:spPr>
          <a:xfrm>
            <a:off x="311700" y="1234075"/>
            <a:ext cx="8520600" cy="953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8108"/>
              <a:buFont typeface="Arial"/>
              <a:buNone/>
            </a:pPr>
            <a:r>
              <a:rPr lang="en" sz="1100" b="1">
                <a:solidFill>
                  <a:schemeClr val="dk1"/>
                </a:solidFill>
              </a:rPr>
              <a:t>Meet Some Artists!</a:t>
            </a:r>
            <a:endParaRPr sz="1100">
              <a:solidFill>
                <a:schemeClr val="dk1"/>
              </a:solidFill>
            </a:endParaRPr>
          </a:p>
          <a:p>
            <a:pPr marL="15875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8108"/>
              <a:buNone/>
            </a:pPr>
            <a:endParaRPr sz="1100">
              <a:solidFill>
                <a:schemeClr val="dk1"/>
              </a:solidFill>
            </a:endParaRPr>
          </a:p>
          <a:p>
            <a:pPr marL="15875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8108"/>
              <a:buNone/>
            </a:pPr>
            <a:r>
              <a:rPr lang="en" sz="1100">
                <a:solidFill>
                  <a:schemeClr val="dk1"/>
                </a:solidFill>
              </a:rPr>
              <a:t>🌻 </a:t>
            </a:r>
            <a:r>
              <a:rPr lang="en" sz="1100" b="1">
                <a:solidFill>
                  <a:schemeClr val="dk1"/>
                </a:solidFill>
              </a:rPr>
              <a:t>Vincent van Gogh</a:t>
            </a:r>
            <a:r>
              <a:rPr lang="en" sz="1100">
                <a:solidFill>
                  <a:schemeClr val="dk1"/>
                </a:solidFill>
              </a:rPr>
              <a:t> 											   – Starry Night</a:t>
            </a:r>
            <a:br>
              <a:rPr lang="en" sz="1100">
                <a:solidFill>
                  <a:schemeClr val="dk1"/>
                </a:solidFill>
              </a:rPr>
            </a:br>
            <a:endParaRPr sz="11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SzPct val="144144"/>
              <a:buNone/>
            </a:pPr>
            <a:endParaRPr/>
          </a:p>
        </p:txBody>
      </p:sp>
      <p:pic>
        <p:nvPicPr>
          <p:cNvPr id="185" name="Google Shape;185;p6" descr="Biography of Vincent Van Gogh | Vincent Bardou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9252" y="2187388"/>
            <a:ext cx="2149100" cy="23181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6" descr="The Starry Night - Wikipedi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66871" y="1286863"/>
            <a:ext cx="3083715" cy="24428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7"/>
          <p:cNvSpPr txBox="1">
            <a:spLocks noGrp="1"/>
          </p:cNvSpPr>
          <p:nvPr>
            <p:ph type="title"/>
          </p:nvPr>
        </p:nvSpPr>
        <p:spPr>
          <a:xfrm>
            <a:off x="-72600" y="17979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Trebuchet MS"/>
              <a:buNone/>
            </a:pPr>
            <a:r>
              <a:rPr lang="en" sz="2900" b="1">
                <a:solidFill>
                  <a:schemeClr val="dk1"/>
                </a:solidFill>
              </a:rPr>
              <a:t>Famous Artists and their work</a:t>
            </a:r>
            <a:br>
              <a:rPr lang="en" sz="2900" b="1">
                <a:solidFill>
                  <a:schemeClr val="dk1"/>
                </a:solidFill>
              </a:rPr>
            </a:br>
            <a:endParaRPr sz="2900"/>
          </a:p>
        </p:txBody>
      </p:sp>
      <p:sp>
        <p:nvSpPr>
          <p:cNvPr id="192" name="Google Shape;192;p7"/>
          <p:cNvSpPr txBox="1">
            <a:spLocks noGrp="1"/>
          </p:cNvSpPr>
          <p:nvPr>
            <p:ph type="body" idx="1"/>
          </p:nvPr>
        </p:nvSpPr>
        <p:spPr>
          <a:xfrm>
            <a:off x="244955" y="980359"/>
            <a:ext cx="8520600" cy="12491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 b="1">
                <a:solidFill>
                  <a:schemeClr val="dk1"/>
                </a:solidFill>
              </a:rPr>
              <a:t>Meet Some Artists!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>
              <a:solidFill>
                <a:schemeClr val="dk1"/>
              </a:solidFill>
            </a:endParaRPr>
          </a:p>
          <a:p>
            <a:pPr marL="15875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 sz="1100">
                <a:solidFill>
                  <a:schemeClr val="dk1"/>
                </a:solidFill>
              </a:rPr>
              <a:t>🔵 </a:t>
            </a:r>
            <a:r>
              <a:rPr lang="en" sz="1100" b="1">
                <a:solidFill>
                  <a:schemeClr val="dk1"/>
                </a:solidFill>
              </a:rPr>
              <a:t>Pablo Picasso</a:t>
            </a:r>
            <a:r>
              <a:rPr lang="en" sz="1100">
                <a:solidFill>
                  <a:schemeClr val="dk1"/>
                </a:solidFill>
              </a:rPr>
              <a:t> 					    – Colourful shapes</a:t>
            </a:r>
            <a:br>
              <a:rPr lang="en" sz="1100">
                <a:solidFill>
                  <a:schemeClr val="dk1"/>
                </a:solidFill>
              </a:rPr>
            </a:br>
            <a:endParaRPr sz="11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endParaRPr/>
          </a:p>
        </p:txBody>
      </p:sp>
      <p:pic>
        <p:nvPicPr>
          <p:cNvPr id="193" name="Google Shape;193;p7" descr="Pablo Picasso Biography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1700" y="2335578"/>
            <a:ext cx="2665694" cy="19992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7" descr="DSGB Pablo Picasso Cubism Paintings Poster Decorative Painting Canvas Wall  Art Living Room Posters Bedroom Painting 16x24inch(40x60cm) : Amazon.co.uk:  Home &amp; Kitchen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08579" y="1066510"/>
            <a:ext cx="2328513" cy="34547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Google Shape;199;p8" descr="African face mask | Art"/>
          <p:cNvPicPr preferRelativeResize="0"/>
          <p:nvPr/>
        </p:nvPicPr>
        <p:blipFill rotWithShape="1">
          <a:blip r:embed="rId3">
            <a:alphaModFix/>
          </a:blip>
          <a:srcRect l="8571"/>
          <a:stretch/>
        </p:blipFill>
        <p:spPr>
          <a:xfrm>
            <a:off x="4240305" y="1117231"/>
            <a:ext cx="1680881" cy="1838455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8"/>
          <p:cNvSpPr txBox="1">
            <a:spLocks noGrp="1"/>
          </p:cNvSpPr>
          <p:nvPr>
            <p:ph type="title"/>
          </p:nvPr>
        </p:nvSpPr>
        <p:spPr>
          <a:xfrm>
            <a:off x="-611664" y="41813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4166"/>
              <a:buFont typeface="Trebuchet MS"/>
              <a:buNone/>
            </a:pPr>
            <a:r>
              <a:rPr lang="en" sz="3200" b="1">
                <a:solidFill>
                  <a:schemeClr val="dk1"/>
                </a:solidFill>
              </a:rPr>
              <a:t>Art From Different Countries</a:t>
            </a:r>
            <a:r>
              <a:rPr lang="en" sz="2800" b="1">
                <a:solidFill>
                  <a:schemeClr val="dk1"/>
                </a:solidFill>
              </a:rPr>
              <a:t/>
            </a:r>
            <a:br>
              <a:rPr lang="en" sz="2800" b="1">
                <a:solidFill>
                  <a:schemeClr val="dk1"/>
                </a:solidFill>
              </a:rPr>
            </a:br>
            <a:endParaRPr/>
          </a:p>
        </p:txBody>
      </p:sp>
      <p:sp>
        <p:nvSpPr>
          <p:cNvPr id="201" name="Google Shape;201;p8"/>
          <p:cNvSpPr txBox="1">
            <a:spLocks noGrp="1"/>
          </p:cNvSpPr>
          <p:nvPr>
            <p:ph type="body" idx="1"/>
          </p:nvPr>
        </p:nvSpPr>
        <p:spPr>
          <a:xfrm>
            <a:off x="222053" y="1179377"/>
            <a:ext cx="8520600" cy="333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🌍 </a:t>
            </a:r>
            <a:r>
              <a:rPr lang="en" sz="1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Art looks different around the world!</a:t>
            </a:r>
            <a:endParaRPr sz="16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2984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African masks</a:t>
            </a:r>
            <a:br>
              <a:rPr lang="en" sz="1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endParaRPr sz="16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Indian Rangoli</a:t>
            </a:r>
            <a:br>
              <a:rPr lang="en" sz="1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endParaRPr sz="16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Aboriginal dot painting</a:t>
            </a:r>
            <a:br>
              <a:rPr lang="en" sz="1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endParaRPr sz="16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Chinese ink art</a:t>
            </a:r>
            <a:endParaRPr sz="16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endParaRPr sz="1600"/>
          </a:p>
        </p:txBody>
      </p:sp>
      <p:pic>
        <p:nvPicPr>
          <p:cNvPr id="202" name="Google Shape;202;p8" descr="Indian Floral Rangoli Set, Gota Patti &amp; Pom Pom, Navratri Pooja Table  Decor, Indie Room Decor, Wedding Event Diwali Decoration, Kolam Mats - Etsy  UK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42456" y="704480"/>
            <a:ext cx="2200197" cy="21422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8" descr="Aboriginal art dot painting | FISH - Foundation for Indigenous Sustainable  Health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436070" y="3082087"/>
            <a:ext cx="2296131" cy="17220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8" descr="Chinese landscape ink painti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393020" y="3430583"/>
            <a:ext cx="2770650" cy="15584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9"/>
          <p:cNvSpPr txBox="1">
            <a:spLocks noGrp="1"/>
          </p:cNvSpPr>
          <p:nvPr>
            <p:ph type="title"/>
          </p:nvPr>
        </p:nvSpPr>
        <p:spPr>
          <a:xfrm>
            <a:off x="-1241219" y="-642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ct val="84615"/>
              <a:buFont typeface="Arial"/>
              <a:buNone/>
            </a:pPr>
            <a:r>
              <a:rPr lang="en" sz="5300" b="1"/>
              <a:t>Let’s Create Art!</a:t>
            </a:r>
            <a:endParaRPr sz="5300" b="1"/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123456"/>
              <a:buFont typeface="Trebuchet MS"/>
              <a:buNone/>
            </a:pPr>
            <a:endParaRPr/>
          </a:p>
        </p:txBody>
      </p:sp>
      <p:sp>
        <p:nvSpPr>
          <p:cNvPr id="210" name="Google Shape;210;p9"/>
          <p:cNvSpPr txBox="1">
            <a:spLocks noGrp="1"/>
          </p:cNvSpPr>
          <p:nvPr>
            <p:ph type="body" idx="1"/>
          </p:nvPr>
        </p:nvSpPr>
        <p:spPr>
          <a:xfrm>
            <a:off x="0" y="730250"/>
            <a:ext cx="8520600" cy="331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1143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1400">
                <a:latin typeface="Comic Sans MS"/>
                <a:ea typeface="Comic Sans MS"/>
                <a:cs typeface="Comic Sans MS"/>
                <a:sym typeface="Comic Sans MS"/>
              </a:rPr>
              <a:t>Each class will be given a famous artist to recreate one of their famous pieces of artwork this afternoon! </a:t>
            </a:r>
            <a:r>
              <a:rPr lang="en" sz="1400" b="1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WINNER</a:t>
            </a:r>
            <a:r>
              <a:rPr lang="en" sz="1400">
                <a:latin typeface="Comic Sans MS"/>
                <a:ea typeface="Comic Sans MS"/>
                <a:cs typeface="Comic Sans MS"/>
                <a:sym typeface="Comic Sans MS"/>
              </a:rPr>
              <a:t> from each class will be chosen by your teacher and will receive a </a:t>
            </a:r>
            <a:r>
              <a:rPr lang="en" sz="1400" b="1">
                <a:solidFill>
                  <a:srgbClr val="F1C232"/>
                </a:solidFill>
                <a:latin typeface="Comic Sans MS"/>
                <a:ea typeface="Comic Sans MS"/>
                <a:cs typeface="Comic Sans MS"/>
                <a:sym typeface="Comic Sans MS"/>
              </a:rPr>
              <a:t>Merit</a:t>
            </a:r>
            <a:r>
              <a:rPr lang="en" sz="1400">
                <a:latin typeface="Comic Sans MS"/>
                <a:ea typeface="Comic Sans MS"/>
                <a:cs typeface="Comic Sans MS"/>
                <a:sym typeface="Comic Sans MS"/>
              </a:rPr>
              <a:t>!</a:t>
            </a:r>
            <a:endParaRPr/>
          </a:p>
          <a:p>
            <a:pPr marL="1143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80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1143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graphicFrame>
        <p:nvGraphicFramePr>
          <p:cNvPr id="211" name="Google Shape;211;p9"/>
          <p:cNvGraphicFramePr/>
          <p:nvPr/>
        </p:nvGraphicFramePr>
        <p:xfrm>
          <a:off x="258723" y="1496681"/>
          <a:ext cx="8513125" cy="3468800"/>
        </p:xfrm>
        <a:graphic>
          <a:graphicData uri="http://schemas.openxmlformats.org/drawingml/2006/table">
            <a:tbl>
              <a:tblPr firstRow="1" bandRow="1">
                <a:noFill/>
                <a:tableStyleId>{8958E7B0-92EC-49BF-9C47-C37D3521F5C8}</a:tableStyleId>
              </a:tblPr>
              <a:tblGrid>
                <a:gridCol w="2452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22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37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36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50"/>
                        <a:buFont typeface="Arial"/>
                        <a:buNone/>
                      </a:pPr>
                      <a:r>
                        <a:rPr lang="en" sz="1350" u="none" strike="noStrike" cap="none"/>
                        <a:t>Year group</a:t>
                      </a:r>
                      <a:endParaRPr sz="135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50"/>
                        <a:buFont typeface="Arial"/>
                        <a:buNone/>
                      </a:pPr>
                      <a:r>
                        <a:rPr lang="en" sz="1350" u="none" strike="noStrike" cap="none"/>
                        <a:t>Artist</a:t>
                      </a:r>
                      <a:endParaRPr sz="135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50"/>
                        <a:buFont typeface="Arial"/>
                        <a:buNone/>
                      </a:pPr>
                      <a:r>
                        <a:rPr lang="en" sz="1350" u="none" strike="noStrike" cap="none"/>
                        <a:t>Art piece</a:t>
                      </a:r>
                      <a:endParaRPr sz="135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36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b="0" u="none" strike="noStrike" cap="none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Nursery and Reception</a:t>
                      </a:r>
                      <a:endParaRPr sz="1400" b="0" u="none" strike="noStrike" cap="non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strike="noStrike" cap="none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Alma Thomas</a:t>
                      </a:r>
                      <a:endParaRPr sz="1400" b="0" u="none" strike="noStrike" cap="non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mic Sans MS"/>
                        <a:buNone/>
                      </a:pPr>
                      <a:r>
                        <a:rPr lang="en" sz="1400" u="none" strike="noStrike" cap="none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Light Blue Nursery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36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b="0" u="none" strike="noStrike" cap="none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Year 1</a:t>
                      </a:r>
                      <a:endParaRPr sz="1400" b="0" u="none" strike="noStrike" cap="non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strike="noStrike" cap="none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Yayoi Kusama</a:t>
                      </a:r>
                      <a:endParaRPr sz="1400" b="0" u="none" strike="noStrike" cap="non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mic Sans MS"/>
                        <a:buNone/>
                      </a:pPr>
                      <a:r>
                        <a:rPr lang="en" sz="1400" b="0" u="none" strike="noStrike" cap="none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Flowers</a:t>
                      </a:r>
                      <a:endParaRPr sz="1400" b="0" u="none" strike="noStrike" cap="none">
                        <a:solidFill>
                          <a:schemeClr val="dk1"/>
                        </a:solidFill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36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b="0" u="none" strike="noStrike" cap="none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Year 2</a:t>
                      </a:r>
                      <a:endParaRPr sz="1400" b="0" u="none" strike="noStrike" cap="non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b="0" u="none" strike="noStrike" cap="none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Pablo Picasso </a:t>
                      </a:r>
                      <a:endParaRPr sz="1400" b="0" u="none" strike="noStrike" cap="non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mic Sans MS"/>
                        <a:buNone/>
                      </a:pPr>
                      <a:r>
                        <a:rPr lang="en" sz="1400" b="0" u="none" strike="noStrike" cap="none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Colourful shapes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36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b="0" u="none" strike="noStrike" cap="none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Year 3</a:t>
                      </a:r>
                      <a:endParaRPr sz="1400" b="0" u="none" strike="noStrike" cap="non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b="0" u="none" strike="noStrike" cap="none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Andy Warhol </a:t>
                      </a:r>
                      <a:endParaRPr sz="1400" b="0" u="none" strike="noStrike" cap="non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b="0" u="none" strike="noStrike" cap="none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Pop Art</a:t>
                      </a:r>
                      <a:endParaRPr sz="1400" b="0" u="none" strike="noStrike" cap="non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36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b="0" u="none" strike="noStrike" cap="none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Year 4</a:t>
                      </a:r>
                      <a:endParaRPr sz="1400" b="0" u="none" strike="noStrike" cap="non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b="0" u="none" strike="noStrike" cap="none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Clementine Hunter</a:t>
                      </a:r>
                      <a:endParaRPr sz="1400" b="0" u="none" strike="noStrike" cap="non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b="0" u="none" strike="noStrike" cap="none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Outside Air Fair</a:t>
                      </a:r>
                      <a:endParaRPr sz="1400" b="0" u="none" strike="noStrike" cap="non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36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b="0" u="none" strike="noStrike" cap="none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Year 5</a:t>
                      </a:r>
                      <a:endParaRPr sz="1400" b="0" u="none" strike="noStrike" cap="non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strike="noStrike" cap="none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Vincent van Gogh</a:t>
                      </a:r>
                      <a:endParaRPr sz="1400" b="0" u="none" strike="noStrike" cap="non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strike="noStrike" cap="none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Sunflowers</a:t>
                      </a:r>
                      <a:endParaRPr sz="1400" u="none" strike="noStrike" cap="non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36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b="0" u="none" strike="noStrike" cap="none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Year 6</a:t>
                      </a:r>
                      <a:endParaRPr sz="1400" b="0" u="none" strike="noStrike" cap="non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strike="noStrike" cap="none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Leonardo da Vinci </a:t>
                      </a:r>
                      <a:endParaRPr sz="1400" b="0" u="none" strike="noStrike" cap="non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mic Sans MS"/>
                        <a:buNone/>
                      </a:pPr>
                      <a:r>
                        <a:rPr lang="en" sz="1400" u="none" strike="noStrike" cap="none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Mona Lisa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0"/>
          <p:cNvSpPr txBox="1">
            <a:spLocks noGrp="1"/>
          </p:cNvSpPr>
          <p:nvPr>
            <p:ph type="title"/>
          </p:nvPr>
        </p:nvSpPr>
        <p:spPr>
          <a:xfrm>
            <a:off x="109681" y="941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23456"/>
              <a:buFont typeface="Comic Sans MS"/>
              <a:buNone/>
            </a:pPr>
            <a:r>
              <a:rPr lang="en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EYFS - Alma Thomas </a:t>
            </a:r>
            <a:endParaRPr/>
          </a:p>
        </p:txBody>
      </p:sp>
      <p:pic>
        <p:nvPicPr>
          <p:cNvPr id="217" name="Google Shape;217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03200" y="257900"/>
            <a:ext cx="4641575" cy="4791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1"/>
          <p:cNvSpPr txBox="1">
            <a:spLocks noGrp="1"/>
          </p:cNvSpPr>
          <p:nvPr>
            <p:ph type="title"/>
          </p:nvPr>
        </p:nvSpPr>
        <p:spPr>
          <a:xfrm>
            <a:off x="88417" y="94151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23456"/>
              <a:buFont typeface="Trebuchet MS"/>
              <a:buNone/>
            </a:pPr>
            <a:r>
              <a:rPr lang="en">
                <a:solidFill>
                  <a:schemeClr val="dk1"/>
                </a:solidFill>
              </a:rPr>
              <a:t>Year 1 – Yayoi Kusama 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223" name="Google Shape;223;p11" descr="Flowers by Yayoi Kusama Meaning, Analysis &amp; Auction Results | MyArtBroker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85101" y="548187"/>
            <a:ext cx="5117242" cy="45543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2"/>
          <p:cNvSpPr txBox="1">
            <a:spLocks noGrp="1"/>
          </p:cNvSpPr>
          <p:nvPr>
            <p:ph type="title"/>
          </p:nvPr>
        </p:nvSpPr>
        <p:spPr>
          <a:xfrm>
            <a:off x="109681" y="941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23456"/>
              <a:buFont typeface="Comic Sans MS"/>
              <a:buNone/>
            </a:pPr>
            <a:r>
              <a:rPr lang="en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Year 2 - Pablo Picasso </a:t>
            </a:r>
            <a:endParaRPr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29" name="Google Shape;229;p12" descr="DSGB Pablo Picasso Cubism Paintings Poster Decorative Painting Canvas Wall  Art Living Room Posters Bedroom Painting 16x24inch(40x60cm) : Amazon.co.uk:  Home &amp; Kitchen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85999" y="94150"/>
            <a:ext cx="3376308" cy="50093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3"/>
          <p:cNvSpPr txBox="1">
            <a:spLocks noGrp="1"/>
          </p:cNvSpPr>
          <p:nvPr>
            <p:ph type="title"/>
          </p:nvPr>
        </p:nvSpPr>
        <p:spPr>
          <a:xfrm>
            <a:off x="141579" y="94151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23456"/>
              <a:buFont typeface="Comic Sans MS"/>
              <a:buNone/>
            </a:pPr>
            <a:r>
              <a:rPr lang="en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Year 3 - Andy Warhol</a:t>
            </a:r>
            <a:endParaRPr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35" name="Google Shape;235;p13" descr="Set out to discover the king of pop art: Andy Warhol | Canson®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1673" y="751912"/>
            <a:ext cx="5861386" cy="39051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5"/>
          <p:cNvSpPr txBox="1">
            <a:spLocks noGrp="1"/>
          </p:cNvSpPr>
          <p:nvPr>
            <p:ph type="title"/>
          </p:nvPr>
        </p:nvSpPr>
        <p:spPr>
          <a:xfrm>
            <a:off x="77784" y="94151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23456"/>
              <a:buFont typeface="Comic Sans MS"/>
              <a:buNone/>
            </a:pPr>
            <a:r>
              <a:rPr lang="en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Year 4 – Clementine Hunter</a:t>
            </a:r>
            <a:endParaRPr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41" name="Google Shape;241;p15" descr="Clementine Hunter - Artists - Outsider Art Fair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7865" y="724147"/>
            <a:ext cx="5566493" cy="41498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4"/>
          <p:cNvSpPr txBox="1">
            <a:spLocks noGrp="1"/>
          </p:cNvSpPr>
          <p:nvPr>
            <p:ph type="title"/>
          </p:nvPr>
        </p:nvSpPr>
        <p:spPr>
          <a:xfrm>
            <a:off x="77784" y="941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omic Sans MS"/>
              <a:buNone/>
            </a:pPr>
            <a:r>
              <a:rPr lang="en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Year 5 - Vincent van Gogh</a:t>
            </a:r>
            <a:endParaRPr sz="24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47" name="Google Shape;247;p14" descr="May include: A painting of a yellow vase filled with sunflowers against a blue background. The vase is on a yellow table. The painting is titled &quot;No. 1 Still Life Vase with Twelve Sunflowers&quot;."/>
          <p:cNvPicPr preferRelativeResize="0"/>
          <p:nvPr/>
        </p:nvPicPr>
        <p:blipFill rotWithShape="1">
          <a:blip r:embed="rId3">
            <a:alphaModFix/>
          </a:blip>
          <a:srcRect l="19419" t="4404" r="19349" b="4802"/>
          <a:stretch/>
        </p:blipFill>
        <p:spPr>
          <a:xfrm>
            <a:off x="1962290" y="666850"/>
            <a:ext cx="3704320" cy="43927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6"/>
          <p:cNvSpPr txBox="1">
            <a:spLocks noGrp="1"/>
          </p:cNvSpPr>
          <p:nvPr>
            <p:ph type="title"/>
          </p:nvPr>
        </p:nvSpPr>
        <p:spPr>
          <a:xfrm>
            <a:off x="77784" y="104783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omic Sans MS"/>
              <a:buNone/>
            </a:pPr>
            <a:r>
              <a:rPr lang="en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Year 6 - Leonardo da Vinci</a:t>
            </a:r>
            <a:endParaRPr sz="24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53" name="Google Shape;253;p16" descr="Mona Lisa - Wikipedi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14192" y="677483"/>
            <a:ext cx="2917026" cy="43490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350</Words>
  <Application>Microsoft Office PowerPoint</Application>
  <PresentationFormat>On-screen Show (16:9)</PresentationFormat>
  <Paragraphs>74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Comic Sans MS</vt:lpstr>
      <vt:lpstr>Noto Sans Symbols</vt:lpstr>
      <vt:lpstr>Trebuchet MS</vt:lpstr>
      <vt:lpstr>Facet</vt:lpstr>
      <vt:lpstr>World  Art  Day!</vt:lpstr>
      <vt:lpstr>What Is World Art Day? </vt:lpstr>
      <vt:lpstr>Why Is Art Important? </vt:lpstr>
      <vt:lpstr>What Is Art? </vt:lpstr>
      <vt:lpstr>Famous Artists and their work </vt:lpstr>
      <vt:lpstr>Famous Artists and their work</vt:lpstr>
      <vt:lpstr>Famous Artists and their work </vt:lpstr>
      <vt:lpstr>Art From Different Countries </vt:lpstr>
      <vt:lpstr>Let’s Create Art! </vt:lpstr>
      <vt:lpstr>EYFS - Alma Thomas </vt:lpstr>
      <vt:lpstr>Year 1 – Yayoi Kusama </vt:lpstr>
      <vt:lpstr>Year 2 - Pablo Picasso </vt:lpstr>
      <vt:lpstr>Year 3 - Andy Warhol</vt:lpstr>
      <vt:lpstr>Year 4 – Clementine Hunter</vt:lpstr>
      <vt:lpstr>Year 5 - Vincent van Gogh</vt:lpstr>
      <vt:lpstr>Year 6 - Leonardo da Vinci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World  Art  Day!</dc:title>
  <dc:creator>L Weston</dc:creator>
  <cp:lastModifiedBy>L Weston</cp:lastModifiedBy>
  <cp:revision>3</cp:revision>
  <dcterms:modified xsi:type="dcterms:W3CDTF">2026-05-20T14:45:53Z</dcterms:modified>
</cp:coreProperties>
</file>